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1999BF3-0EE2-4169-9F32-C57BCB69599F}">
  <a:tblStyle styleId="{21999BF3-0EE2-4169-9F32-C57BCB69599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font" Target="fonts/Roboto-regular.fntdata"/><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font" Target="fonts/Roboto-italic.fntdata"/><Relationship Id="rId12" Type="http://schemas.openxmlformats.org/officeDocument/2006/relationships/slide" Target="slides/slide5.xml"/><Relationship Id="rId34" Type="http://schemas.openxmlformats.org/officeDocument/2006/relationships/font" Target="fonts/Roboto-bold.fntdata"/><Relationship Id="rId15" Type="http://schemas.openxmlformats.org/officeDocument/2006/relationships/slide" Target="slides/slide8.xml"/><Relationship Id="rId14" Type="http://schemas.openxmlformats.org/officeDocument/2006/relationships/slide" Target="slides/slide7.xml"/><Relationship Id="rId36" Type="http://schemas.openxmlformats.org/officeDocument/2006/relationships/font" Target="fonts/Robo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9b287f039_2_149:notes"/>
          <p:cNvSpPr txBox="1"/>
          <p:nvPr>
            <p:ph idx="1" type="body"/>
          </p:nvPr>
        </p:nvSpPr>
        <p:spPr>
          <a:xfrm>
            <a:off x="685800" y="4400550"/>
            <a:ext cx="5486400" cy="360045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209" name="Google Shape;209;g249b287f039_2_149:notes"/>
          <p:cNvSpPr/>
          <p:nvPr>
            <p:ph idx="2" type="sldImg"/>
          </p:nvPr>
        </p:nvSpPr>
        <p:spPr>
          <a:xfrm>
            <a:off x="729609" y="1143000"/>
            <a:ext cx="5398781" cy="308579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68bd3f5b3_2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c68bd3f5b3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talk, I will show you how we can add more services to mojaloop monitoring stack and how we can add custom dashboards to query and display the monitored data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c68bd3f5b3_2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c68bd3f5b3_2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go ahead, just a quick overview of architectural background. We are using Prometheus for scraping metric data. Grafana is using as a visualization tool for displaying the metric data. In addition to metrics, grafana is also being used for querying and displaying logs.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of this is deployed via kubernetes centric approach using helm charts which means we can also leverage prometheus and grafana operators to manage our customizations. And it will become clear how we are doing that in a second.</a:t>
            </a:r>
            <a:endParaRPr/>
          </a:p>
          <a:p>
            <a:pPr indent="0" lvl="0" marL="45720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c68bd3f5b3_2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c68bd3f5b3_2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in order to add a new service to prometheus scrape target list, we are going to update the mojaloop service monitor. Over here you can see, we already have a list of other services we are already monitoring. Likewise, we just need to add the name of new services to this list, and we are done.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almost, we just need to take care of one thing that the metrics are exposed on the port which is named as “http”. If the port name is missing or mis-configured, then Prometheus wouldn’t able to scrap the metrics. Please note that you can use whatever port you want, as long as it’s named properly, it should be fine.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c68bd3f5b3_2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c68bd3f5b3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 have added our target service in the list, we want to be sure that it’s properly picked up by Prometheus. And in order to do that, we need to head over to “prometheus targets”, select the mojaloop-service-monitor and look into the list. Here you need to make sure that there exists an endpoint which has a label “service=your-service-name”. If that’s the case, it means Prometheus will now try to scrap your service.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to that you will also get some other useful informations on this page e.g. what the current state of that target, what are the other labels and when was the last scrap performed. And you will see the error message in case of any error.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see “state=up”, then congratulations, it means Prometheus has been able to see your targets and will continue to scrap the metrics from this point onward.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c68bd3f5b3_2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c68bd3f5b3_2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hopefully, everything went well up until this point and now it’s time we add our custom dashboard which shows all the important metrics related to service in a single pane of glass.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order to do that, all we have to do is we need to make a custom resource of type “Grafana Dashboard” which points to the raw json of the dashboard.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we just need to sync this to our cluster and grafana operator is going to pick this up and automatically load the dashboard.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c68bd3f5b3_2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c68bd3f5b3_2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Caveats: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are a couple of gotchas that you need to be aware of. The first one is make sure the option “Export for sharing externally” is enabled while exporting the dashboard. This will allow your dashboard to be used in clusters other than yours. This is particularly important if you are planning to donate your dashboards back to the community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c68bd3f5b3_2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c68bd3f5b3_2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one is that make sure you put the URL that references raw json content rather than link to the file in the repo. This can save you a lot of headache.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c6254fce00_1_8:notes"/>
          <p:cNvSpPr txBox="1"/>
          <p:nvPr>
            <p:ph idx="1" type="body"/>
          </p:nvPr>
        </p:nvSpPr>
        <p:spPr>
          <a:xfrm>
            <a:off x="685800" y="4400550"/>
            <a:ext cx="5486400" cy="36006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323" name="Google Shape;323;g2c6254fce00_1_8:notes"/>
          <p:cNvSpPr/>
          <p:nvPr>
            <p:ph idx="2" type="sldImg"/>
          </p:nvPr>
        </p:nvSpPr>
        <p:spPr>
          <a:xfrm>
            <a:off x="729609" y="1143000"/>
            <a:ext cx="5398800" cy="308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c6254fce00_1_45:notes"/>
          <p:cNvSpPr txBox="1"/>
          <p:nvPr>
            <p:ph idx="1" type="body"/>
          </p:nvPr>
        </p:nvSpPr>
        <p:spPr>
          <a:xfrm>
            <a:off x="685800" y="4400550"/>
            <a:ext cx="5486400" cy="36006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330" name="Google Shape;330;g2c6254fce00_1_45:notes"/>
          <p:cNvSpPr/>
          <p:nvPr>
            <p:ph idx="2" type="sldImg"/>
          </p:nvPr>
        </p:nvSpPr>
        <p:spPr>
          <a:xfrm>
            <a:off x="729609" y="1143000"/>
            <a:ext cx="5398800" cy="308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c6254fce00_1_25:notes"/>
          <p:cNvSpPr txBox="1"/>
          <p:nvPr>
            <p:ph idx="1" type="body"/>
          </p:nvPr>
        </p:nvSpPr>
        <p:spPr>
          <a:xfrm>
            <a:off x="685800" y="4400550"/>
            <a:ext cx="5486400" cy="36006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338" name="Google Shape;338;g2c6254fce00_1_25:notes"/>
          <p:cNvSpPr/>
          <p:nvPr>
            <p:ph idx="2" type="sldImg"/>
          </p:nvPr>
        </p:nvSpPr>
        <p:spPr>
          <a:xfrm>
            <a:off x="729609" y="1143000"/>
            <a:ext cx="5398800" cy="308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ea55395e7f_0_6:notes"/>
          <p:cNvSpPr txBox="1"/>
          <p:nvPr>
            <p:ph idx="1" type="body"/>
          </p:nvPr>
        </p:nvSpPr>
        <p:spPr>
          <a:xfrm>
            <a:off x="685800" y="4400550"/>
            <a:ext cx="5486400" cy="36006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216" name="Google Shape;216;g1ea55395e7f_0_6:notes"/>
          <p:cNvSpPr/>
          <p:nvPr>
            <p:ph idx="2" type="sldImg"/>
          </p:nvPr>
        </p:nvSpPr>
        <p:spPr>
          <a:xfrm>
            <a:off x="729609" y="1143000"/>
            <a:ext cx="5398800" cy="308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c6254fce00_4_10:notes"/>
          <p:cNvSpPr txBox="1"/>
          <p:nvPr>
            <p:ph idx="1" type="body"/>
          </p:nvPr>
        </p:nvSpPr>
        <p:spPr>
          <a:xfrm>
            <a:off x="685800" y="4400550"/>
            <a:ext cx="5486400" cy="36006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357" name="Google Shape;357;g2c6254fce00_4_10:notes"/>
          <p:cNvSpPr/>
          <p:nvPr>
            <p:ph idx="2" type="sldImg"/>
          </p:nvPr>
        </p:nvSpPr>
        <p:spPr>
          <a:xfrm>
            <a:off x="729609" y="1143000"/>
            <a:ext cx="5398800" cy="308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c6254fce0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c6254fce0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49b287f039_2_168:notes"/>
          <p:cNvSpPr txBox="1"/>
          <p:nvPr>
            <p:ph idx="1" type="body"/>
          </p:nvPr>
        </p:nvSpPr>
        <p:spPr>
          <a:xfrm>
            <a:off x="685800" y="4400550"/>
            <a:ext cx="5486400" cy="36006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390" name="Google Shape;390;g249b287f039_2_168:notes"/>
          <p:cNvSpPr/>
          <p:nvPr>
            <p:ph idx="2" type="sldImg"/>
          </p:nvPr>
        </p:nvSpPr>
        <p:spPr>
          <a:xfrm>
            <a:off x="729609" y="1143000"/>
            <a:ext cx="5398800" cy="308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c6254fce00_2_5:notes"/>
          <p:cNvSpPr/>
          <p:nvPr>
            <p:ph idx="2" type="sldImg"/>
          </p:nvPr>
        </p:nvSpPr>
        <p:spPr>
          <a:xfrm>
            <a:off x="686157" y="1143000"/>
            <a:ext cx="5485800" cy="30861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2c6254fce00_2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2c6254fce00_2_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83d1c4f180_0_1:notes"/>
          <p:cNvSpPr txBox="1"/>
          <p:nvPr>
            <p:ph idx="1" type="body"/>
          </p:nvPr>
        </p:nvSpPr>
        <p:spPr>
          <a:xfrm>
            <a:off x="685800" y="4400550"/>
            <a:ext cx="5486400" cy="36006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404" name="Google Shape;404;g283d1c4f180_0_1:notes"/>
          <p:cNvSpPr/>
          <p:nvPr>
            <p:ph idx="2" type="sldImg"/>
          </p:nvPr>
        </p:nvSpPr>
        <p:spPr>
          <a:xfrm>
            <a:off x="729609" y="1143000"/>
            <a:ext cx="5398800" cy="308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c68bd3f5b3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c68bd3f5b3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ea55395e7f_0_0:notes"/>
          <p:cNvSpPr txBox="1"/>
          <p:nvPr>
            <p:ph idx="1" type="body"/>
          </p:nvPr>
        </p:nvSpPr>
        <p:spPr>
          <a:xfrm>
            <a:off x="685800" y="4400550"/>
            <a:ext cx="5486400" cy="36006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223" name="Google Shape;223;g1ea55395e7f_0_0:notes"/>
          <p:cNvSpPr/>
          <p:nvPr>
            <p:ph idx="2" type="sldImg"/>
          </p:nvPr>
        </p:nvSpPr>
        <p:spPr>
          <a:xfrm>
            <a:off x="729609" y="1143000"/>
            <a:ext cx="5398800" cy="308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49b287f039_2_162:notes"/>
          <p:cNvSpPr txBox="1"/>
          <p:nvPr>
            <p:ph idx="1" type="body"/>
          </p:nvPr>
        </p:nvSpPr>
        <p:spPr>
          <a:xfrm>
            <a:off x="685800" y="4400550"/>
            <a:ext cx="5486400" cy="360045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230" name="Google Shape;230;g249b287f039_2_162:notes"/>
          <p:cNvSpPr/>
          <p:nvPr>
            <p:ph idx="2" type="sldImg"/>
          </p:nvPr>
        </p:nvSpPr>
        <p:spPr>
          <a:xfrm>
            <a:off x="729609" y="1143000"/>
            <a:ext cx="5398781" cy="3085798"/>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c6254fce00_5_0:notes"/>
          <p:cNvSpPr txBox="1"/>
          <p:nvPr>
            <p:ph idx="1" type="body"/>
          </p:nvPr>
        </p:nvSpPr>
        <p:spPr>
          <a:xfrm>
            <a:off x="685800" y="4400550"/>
            <a:ext cx="5486400" cy="36006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237" name="Google Shape;237;g2c6254fce00_5_0:notes"/>
          <p:cNvSpPr/>
          <p:nvPr>
            <p:ph idx="2" type="sldImg"/>
          </p:nvPr>
        </p:nvSpPr>
        <p:spPr>
          <a:xfrm>
            <a:off x="729609" y="1143000"/>
            <a:ext cx="5398800" cy="308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c6254fce00_1_18:notes"/>
          <p:cNvSpPr txBox="1"/>
          <p:nvPr>
            <p:ph idx="1" type="body"/>
          </p:nvPr>
        </p:nvSpPr>
        <p:spPr>
          <a:xfrm>
            <a:off x="685800" y="4400550"/>
            <a:ext cx="5486400" cy="36006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244" name="Google Shape;244;g2c6254fce00_1_18:notes"/>
          <p:cNvSpPr/>
          <p:nvPr>
            <p:ph idx="2" type="sldImg"/>
          </p:nvPr>
        </p:nvSpPr>
        <p:spPr>
          <a:xfrm>
            <a:off x="729609" y="1143000"/>
            <a:ext cx="5398800" cy="308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c6254fce00_5_6:notes"/>
          <p:cNvSpPr txBox="1"/>
          <p:nvPr>
            <p:ph idx="1" type="body"/>
          </p:nvPr>
        </p:nvSpPr>
        <p:spPr>
          <a:xfrm>
            <a:off x="685800" y="4400550"/>
            <a:ext cx="5486400" cy="36006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251" name="Google Shape;251;g2c6254fce00_5_6:notes"/>
          <p:cNvSpPr/>
          <p:nvPr>
            <p:ph idx="2" type="sldImg"/>
          </p:nvPr>
        </p:nvSpPr>
        <p:spPr>
          <a:xfrm>
            <a:off x="729609" y="1143000"/>
            <a:ext cx="5398800" cy="308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c6254fce00_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c6254fce00_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c6254fce00_5_13:notes"/>
          <p:cNvSpPr txBox="1"/>
          <p:nvPr>
            <p:ph idx="1" type="body"/>
          </p:nvPr>
        </p:nvSpPr>
        <p:spPr>
          <a:xfrm>
            <a:off x="685800" y="4400550"/>
            <a:ext cx="5486400" cy="3600600"/>
          </a:xfrm>
          <a:prstGeom prst="rect">
            <a:avLst/>
          </a:prstGeom>
          <a:noFill/>
          <a:ln>
            <a:noFill/>
          </a:ln>
        </p:spPr>
        <p:txBody>
          <a:bodyPr anchorCtr="0" anchor="t" bIns="86175" lIns="86175" spcFirstLastPara="1" rIns="86175" wrap="square" tIns="86175">
            <a:noAutofit/>
          </a:bodyPr>
          <a:lstStyle/>
          <a:p>
            <a:pPr indent="0" lvl="0" marL="0" rtl="0" algn="l">
              <a:lnSpc>
                <a:spcPct val="100000"/>
              </a:lnSpc>
              <a:spcBef>
                <a:spcPts val="0"/>
              </a:spcBef>
              <a:spcAft>
                <a:spcPts val="0"/>
              </a:spcAft>
              <a:buSzPts val="1100"/>
              <a:buNone/>
            </a:pPr>
            <a:r>
              <a:t/>
            </a:r>
            <a:endParaRPr/>
          </a:p>
        </p:txBody>
      </p:sp>
      <p:sp>
        <p:nvSpPr>
          <p:cNvPr id="264" name="Google Shape;264;g2c6254fce00_5_13:notes"/>
          <p:cNvSpPr/>
          <p:nvPr>
            <p:ph idx="2" type="sldImg"/>
          </p:nvPr>
        </p:nvSpPr>
        <p:spPr>
          <a:xfrm>
            <a:off x="729609" y="1143000"/>
            <a:ext cx="5398800" cy="3085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5" name="Shape 55"/>
        <p:cNvGrpSpPr/>
        <p:nvPr/>
      </p:nvGrpSpPr>
      <p:grpSpPr>
        <a:xfrm>
          <a:off x="0" y="0"/>
          <a:ext cx="0" cy="0"/>
          <a:chOff x="0" y="0"/>
          <a:chExt cx="0" cy="0"/>
        </a:xfrm>
      </p:grpSpPr>
      <p:sp>
        <p:nvSpPr>
          <p:cNvPr id="56" name="Google Shape;56;p14"/>
          <p:cNvSpPr/>
          <p:nvPr/>
        </p:nvSpPr>
        <p:spPr>
          <a:xfrm>
            <a:off x="322915" y="1348402"/>
            <a:ext cx="9422489" cy="3199383"/>
          </a:xfrm>
          <a:prstGeom prst="roundRect">
            <a:avLst>
              <a:gd fmla="val 6683" name="adj"/>
            </a:avLst>
          </a:prstGeom>
          <a:solidFill>
            <a:schemeClr val="accent1"/>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1" i="0" sz="700" u="none" cap="none" strike="noStrike">
              <a:solidFill>
                <a:schemeClr val="lt1"/>
              </a:solidFill>
              <a:latin typeface="Arial"/>
              <a:ea typeface="Arial"/>
              <a:cs typeface="Arial"/>
              <a:sym typeface="Arial"/>
            </a:endParaRPr>
          </a:p>
        </p:txBody>
      </p:sp>
      <p:sp>
        <p:nvSpPr>
          <p:cNvPr id="57" name="Google Shape;57;p14"/>
          <p:cNvSpPr txBox="1"/>
          <p:nvPr>
            <p:ph type="ctrTitle"/>
          </p:nvPr>
        </p:nvSpPr>
        <p:spPr>
          <a:xfrm>
            <a:off x="635860" y="1576464"/>
            <a:ext cx="4606672" cy="1694853"/>
          </a:xfrm>
          <a:prstGeom prst="rect">
            <a:avLst/>
          </a:prstGeom>
          <a:noFill/>
          <a:ln>
            <a:noFill/>
          </a:ln>
        </p:spPr>
        <p:txBody>
          <a:bodyPr anchorCtr="0" anchor="b" bIns="17125" lIns="34275" spcFirstLastPara="1" rIns="34275" wrap="square" tIns="17125">
            <a:normAutofit/>
          </a:bodyPr>
          <a:lstStyle>
            <a:lvl1pPr lvl="0" algn="l">
              <a:lnSpc>
                <a:spcPct val="90000"/>
              </a:lnSpc>
              <a:spcBef>
                <a:spcPts val="0"/>
              </a:spcBef>
              <a:spcAft>
                <a:spcPts val="0"/>
              </a:spcAft>
              <a:buClr>
                <a:schemeClr val="lt1"/>
              </a:buClr>
              <a:buSzPts val="4500"/>
              <a:buFont typeface="Arial"/>
              <a:buNone/>
              <a:defRPr b="1" sz="4500">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58" name="Google Shape;58;p14"/>
          <p:cNvSpPr txBox="1"/>
          <p:nvPr>
            <p:ph idx="1" type="subTitle"/>
          </p:nvPr>
        </p:nvSpPr>
        <p:spPr>
          <a:xfrm>
            <a:off x="635860" y="3490795"/>
            <a:ext cx="5378395" cy="866372"/>
          </a:xfrm>
          <a:prstGeom prst="rect">
            <a:avLst/>
          </a:prstGeom>
          <a:noFill/>
          <a:ln>
            <a:noFill/>
          </a:ln>
        </p:spPr>
        <p:txBody>
          <a:bodyPr anchorCtr="0" anchor="t" bIns="17125" lIns="34275" spcFirstLastPara="1" rIns="34275" wrap="square" tIns="17125">
            <a:normAutofit/>
          </a:bodyPr>
          <a:lstStyle>
            <a:lvl1pPr lvl="0" algn="l">
              <a:lnSpc>
                <a:spcPct val="90000"/>
              </a:lnSpc>
              <a:spcBef>
                <a:spcPts val="7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300"/>
              <a:buNone/>
              <a:defRPr sz="13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11" type="ftr"/>
          </p:nvPr>
        </p:nvSpPr>
        <p:spPr>
          <a:xfrm>
            <a:off x="3028950" y="4767263"/>
            <a:ext cx="3086100" cy="273844"/>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60" name="Google Shape;60;p14"/>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4"/>
          <p:cNvSpPr/>
          <p:nvPr/>
        </p:nvSpPr>
        <p:spPr>
          <a:xfrm>
            <a:off x="5330397" y="595715"/>
            <a:ext cx="1788350" cy="1788583"/>
          </a:xfrm>
          <a:prstGeom prst="ellipse">
            <a:avLst/>
          </a:prstGeom>
          <a:noFill/>
          <a:ln cap="flat" cmpd="sng" w="146050">
            <a:solidFill>
              <a:schemeClr val="accent2"/>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sp>
        <p:nvSpPr>
          <p:cNvPr id="62" name="Google Shape;62;p14"/>
          <p:cNvSpPr/>
          <p:nvPr/>
        </p:nvSpPr>
        <p:spPr>
          <a:xfrm>
            <a:off x="8144558" y="2045153"/>
            <a:ext cx="1353054" cy="1353231"/>
          </a:xfrm>
          <a:prstGeom prst="ellipse">
            <a:avLst/>
          </a:prstGeom>
          <a:noFill/>
          <a:ln cap="flat" cmpd="sng" w="152400">
            <a:solidFill>
              <a:schemeClr val="accent2"/>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sp>
        <p:nvSpPr>
          <p:cNvPr id="63" name="Google Shape;63;p14"/>
          <p:cNvSpPr/>
          <p:nvPr/>
        </p:nvSpPr>
        <p:spPr>
          <a:xfrm>
            <a:off x="7118747" y="2807456"/>
            <a:ext cx="1833702" cy="1833940"/>
          </a:xfrm>
          <a:prstGeom prst="ellipse">
            <a:avLst/>
          </a:prstGeom>
          <a:noFill/>
          <a:ln cap="flat" cmpd="sng" w="152400">
            <a:solidFill>
              <a:schemeClr val="accent2"/>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pic>
        <p:nvPicPr>
          <p:cNvPr id="64" name="Google Shape;64;p14"/>
          <p:cNvPicPr preferRelativeResize="0"/>
          <p:nvPr/>
        </p:nvPicPr>
        <p:blipFill rotWithShape="1">
          <a:blip r:embed="rId2">
            <a:alphaModFix/>
          </a:blip>
          <a:srcRect b="0" l="0" r="0" t="0"/>
          <a:stretch/>
        </p:blipFill>
        <p:spPr>
          <a:xfrm>
            <a:off x="628650" y="313445"/>
            <a:ext cx="2305376" cy="7335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65" name="Shape 65"/>
        <p:cNvGrpSpPr/>
        <p:nvPr/>
      </p:nvGrpSpPr>
      <p:grpSpPr>
        <a:xfrm>
          <a:off x="0" y="0"/>
          <a:ext cx="0" cy="0"/>
          <a:chOff x="0" y="0"/>
          <a:chExt cx="0" cy="0"/>
        </a:xfrm>
      </p:grpSpPr>
      <p:pic>
        <p:nvPicPr>
          <p:cNvPr id="66" name="Google Shape;66;p15"/>
          <p:cNvPicPr preferRelativeResize="0"/>
          <p:nvPr/>
        </p:nvPicPr>
        <p:blipFill rotWithShape="1">
          <a:blip r:embed="rId2">
            <a:alphaModFix/>
          </a:blip>
          <a:srcRect b="0" l="0" r="0" t="0"/>
          <a:stretch/>
        </p:blipFill>
        <p:spPr>
          <a:xfrm>
            <a:off x="595" y="0"/>
            <a:ext cx="9142810" cy="5142830"/>
          </a:xfrm>
          <a:prstGeom prst="rect">
            <a:avLst/>
          </a:prstGeom>
          <a:noFill/>
          <a:ln>
            <a:noFill/>
          </a:ln>
        </p:spPr>
      </p:pic>
      <p:sp>
        <p:nvSpPr>
          <p:cNvPr id="67" name="Google Shape;67;p15"/>
          <p:cNvSpPr/>
          <p:nvPr/>
        </p:nvSpPr>
        <p:spPr>
          <a:xfrm>
            <a:off x="18786" y="211576"/>
            <a:ext cx="9144000" cy="2050104"/>
          </a:xfrm>
          <a:custGeom>
            <a:rect b="b" l="l" r="r" t="t"/>
            <a:pathLst>
              <a:path extrusionOk="0" h="5466945" w="24387176">
                <a:moveTo>
                  <a:pt x="0" y="0"/>
                </a:moveTo>
                <a:lnTo>
                  <a:pt x="21570558" y="0"/>
                </a:lnTo>
                <a:lnTo>
                  <a:pt x="21515138" y="41442"/>
                </a:lnTo>
                <a:cubicBezTo>
                  <a:pt x="21097466" y="386136"/>
                  <a:pt x="20831244" y="907783"/>
                  <a:pt x="20831244" y="1491610"/>
                </a:cubicBezTo>
                <a:cubicBezTo>
                  <a:pt x="20831244" y="2529525"/>
                  <a:pt x="21672640" y="3370921"/>
                  <a:pt x="22710556" y="3370921"/>
                </a:cubicBezTo>
                <a:cubicBezTo>
                  <a:pt x="23424124" y="3370921"/>
                  <a:pt x="24044804" y="2973230"/>
                  <a:pt x="24363046" y="2387401"/>
                </a:cubicBezTo>
                <a:lnTo>
                  <a:pt x="24387176" y="2337309"/>
                </a:lnTo>
                <a:lnTo>
                  <a:pt x="24387176" y="5466945"/>
                </a:lnTo>
                <a:lnTo>
                  <a:pt x="0" y="5466945"/>
                </a:lnTo>
                <a:close/>
              </a:path>
            </a:pathLst>
          </a:custGeom>
          <a:solidFill>
            <a:schemeClr val="lt1">
              <a:alpha val="72549"/>
            </a:scheme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sp>
        <p:nvSpPr>
          <p:cNvPr id="68" name="Google Shape;68;p15"/>
          <p:cNvSpPr txBox="1"/>
          <p:nvPr>
            <p:ph type="title"/>
          </p:nvPr>
        </p:nvSpPr>
        <p:spPr>
          <a:xfrm>
            <a:off x="628650" y="273844"/>
            <a:ext cx="7075100" cy="994172"/>
          </a:xfrm>
          <a:prstGeom prst="rect">
            <a:avLst/>
          </a:prstGeom>
          <a:noFill/>
          <a:ln>
            <a:noFill/>
          </a:ln>
        </p:spPr>
        <p:txBody>
          <a:bodyPr anchorCtr="0" anchor="ctr" bIns="17125" lIns="34275" spcFirstLastPara="1" rIns="34275" wrap="square" tIns="17125">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69" name="Google Shape;69;p15"/>
          <p:cNvSpPr txBox="1"/>
          <p:nvPr>
            <p:ph idx="1" type="body"/>
          </p:nvPr>
        </p:nvSpPr>
        <p:spPr>
          <a:xfrm>
            <a:off x="628650" y="1369219"/>
            <a:ext cx="7886700" cy="3263504"/>
          </a:xfrm>
          <a:prstGeom prst="rect">
            <a:avLst/>
          </a:prstGeom>
          <a:noFill/>
          <a:ln>
            <a:noFill/>
          </a:ln>
        </p:spPr>
        <p:txBody>
          <a:bodyPr anchorCtr="0" anchor="t" bIns="17125" lIns="34275" spcFirstLastPara="1" rIns="34275" wrap="square" tIns="17125">
            <a:normAutofit/>
          </a:bodyPr>
          <a:lstStyle>
            <a:lvl1pPr indent="-273050" lvl="0" marL="457200" algn="l">
              <a:lnSpc>
                <a:spcPct val="90000"/>
              </a:lnSpc>
              <a:spcBef>
                <a:spcPts val="7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70" name="Google Shape;70;p15"/>
          <p:cNvSpPr txBox="1"/>
          <p:nvPr>
            <p:ph idx="11" type="ftr"/>
          </p:nvPr>
        </p:nvSpPr>
        <p:spPr>
          <a:xfrm>
            <a:off x="3028950" y="4767263"/>
            <a:ext cx="3086100" cy="273844"/>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71" name="Google Shape;71;p15"/>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2" name="Google Shape;72;p15"/>
          <p:cNvPicPr preferRelativeResize="0"/>
          <p:nvPr/>
        </p:nvPicPr>
        <p:blipFill rotWithShape="1">
          <a:blip r:embed="rId3">
            <a:alphaModFix/>
          </a:blip>
          <a:srcRect b="0" l="0" r="0" t="0"/>
          <a:stretch/>
        </p:blipFill>
        <p:spPr>
          <a:xfrm>
            <a:off x="8058209" y="273844"/>
            <a:ext cx="914281" cy="94761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2">
    <p:spTree>
      <p:nvGrpSpPr>
        <p:cNvPr id="73" name="Shape 73"/>
        <p:cNvGrpSpPr/>
        <p:nvPr/>
      </p:nvGrpSpPr>
      <p:grpSpPr>
        <a:xfrm>
          <a:off x="0" y="0"/>
          <a:ext cx="0" cy="0"/>
          <a:chOff x="0" y="0"/>
          <a:chExt cx="0" cy="0"/>
        </a:xfrm>
      </p:grpSpPr>
      <p:sp>
        <p:nvSpPr>
          <p:cNvPr id="74" name="Google Shape;74;p16"/>
          <p:cNvSpPr/>
          <p:nvPr/>
        </p:nvSpPr>
        <p:spPr>
          <a:xfrm>
            <a:off x="322915" y="1348402"/>
            <a:ext cx="9422489" cy="3199383"/>
          </a:xfrm>
          <a:prstGeom prst="roundRect">
            <a:avLst>
              <a:gd fmla="val 6683" name="adj"/>
            </a:avLst>
          </a:prstGeom>
          <a:solidFill>
            <a:schemeClr val="accent1"/>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1" i="0" sz="700" u="none" cap="none" strike="noStrike">
              <a:solidFill>
                <a:schemeClr val="lt1"/>
              </a:solidFill>
              <a:latin typeface="Arial"/>
              <a:ea typeface="Arial"/>
              <a:cs typeface="Arial"/>
              <a:sym typeface="Arial"/>
            </a:endParaRPr>
          </a:p>
        </p:txBody>
      </p:sp>
      <p:sp>
        <p:nvSpPr>
          <p:cNvPr id="75" name="Google Shape;75;p16"/>
          <p:cNvSpPr txBox="1"/>
          <p:nvPr>
            <p:ph type="ctrTitle"/>
          </p:nvPr>
        </p:nvSpPr>
        <p:spPr>
          <a:xfrm>
            <a:off x="635860" y="1576464"/>
            <a:ext cx="4606672" cy="1694853"/>
          </a:xfrm>
          <a:prstGeom prst="rect">
            <a:avLst/>
          </a:prstGeom>
          <a:noFill/>
          <a:ln>
            <a:noFill/>
          </a:ln>
        </p:spPr>
        <p:txBody>
          <a:bodyPr anchorCtr="0" anchor="b" bIns="17125" lIns="34275" spcFirstLastPara="1" rIns="34275" wrap="square" tIns="17125">
            <a:normAutofit/>
          </a:bodyPr>
          <a:lstStyle>
            <a:lvl1pPr lvl="0" algn="l">
              <a:lnSpc>
                <a:spcPct val="90000"/>
              </a:lnSpc>
              <a:spcBef>
                <a:spcPts val="0"/>
              </a:spcBef>
              <a:spcAft>
                <a:spcPts val="0"/>
              </a:spcAft>
              <a:buClr>
                <a:schemeClr val="lt1"/>
              </a:buClr>
              <a:buSzPts val="4500"/>
              <a:buFont typeface="Arial"/>
              <a:buNone/>
              <a:defRPr b="1" sz="4500">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76" name="Google Shape;76;p16"/>
          <p:cNvSpPr txBox="1"/>
          <p:nvPr>
            <p:ph idx="1" type="subTitle"/>
          </p:nvPr>
        </p:nvSpPr>
        <p:spPr>
          <a:xfrm>
            <a:off x="635860" y="3490795"/>
            <a:ext cx="5378395" cy="866372"/>
          </a:xfrm>
          <a:prstGeom prst="rect">
            <a:avLst/>
          </a:prstGeom>
          <a:noFill/>
          <a:ln>
            <a:noFill/>
          </a:ln>
        </p:spPr>
        <p:txBody>
          <a:bodyPr anchorCtr="0" anchor="t" bIns="17125" lIns="34275" spcFirstLastPara="1" rIns="34275" wrap="square" tIns="17125">
            <a:normAutofit/>
          </a:bodyPr>
          <a:lstStyle>
            <a:lvl1pPr lvl="0" algn="l">
              <a:lnSpc>
                <a:spcPct val="90000"/>
              </a:lnSpc>
              <a:spcBef>
                <a:spcPts val="7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300"/>
              <a:buNone/>
              <a:defRPr sz="13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77" name="Google Shape;77;p16"/>
          <p:cNvSpPr txBox="1"/>
          <p:nvPr>
            <p:ph idx="11" type="ftr"/>
          </p:nvPr>
        </p:nvSpPr>
        <p:spPr>
          <a:xfrm>
            <a:off x="3028950" y="4767263"/>
            <a:ext cx="3086100" cy="273844"/>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78" name="Google Shape;78;p16"/>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16"/>
          <p:cNvSpPr/>
          <p:nvPr/>
        </p:nvSpPr>
        <p:spPr>
          <a:xfrm>
            <a:off x="6068074" y="3379961"/>
            <a:ext cx="1221467" cy="1221626"/>
          </a:xfrm>
          <a:prstGeom prst="ellipse">
            <a:avLst/>
          </a:prstGeom>
          <a:noFill/>
          <a:ln cap="flat" cmpd="sng" w="146050">
            <a:solidFill>
              <a:schemeClr val="accent2"/>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sp>
        <p:nvSpPr>
          <p:cNvPr id="80" name="Google Shape;80;p16"/>
          <p:cNvSpPr/>
          <p:nvPr/>
        </p:nvSpPr>
        <p:spPr>
          <a:xfrm>
            <a:off x="7993997" y="1659428"/>
            <a:ext cx="1353054" cy="1353231"/>
          </a:xfrm>
          <a:prstGeom prst="ellipse">
            <a:avLst/>
          </a:prstGeom>
          <a:noFill/>
          <a:ln cap="flat" cmpd="sng" w="152400">
            <a:solidFill>
              <a:schemeClr val="accent2"/>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sp>
        <p:nvSpPr>
          <p:cNvPr id="81" name="Google Shape;81;p16"/>
          <p:cNvSpPr/>
          <p:nvPr/>
        </p:nvSpPr>
        <p:spPr>
          <a:xfrm>
            <a:off x="6659975" y="1971391"/>
            <a:ext cx="2218779" cy="2219068"/>
          </a:xfrm>
          <a:prstGeom prst="ellipse">
            <a:avLst/>
          </a:prstGeom>
          <a:noFill/>
          <a:ln cap="flat" cmpd="sng" w="152400">
            <a:solidFill>
              <a:schemeClr val="accent2"/>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sp>
        <p:nvSpPr>
          <p:cNvPr id="82" name="Google Shape;82;p16"/>
          <p:cNvSpPr/>
          <p:nvPr/>
        </p:nvSpPr>
        <p:spPr>
          <a:xfrm>
            <a:off x="6182918" y="131681"/>
            <a:ext cx="2496660" cy="2496985"/>
          </a:xfrm>
          <a:prstGeom prst="ellipse">
            <a:avLst/>
          </a:prstGeom>
          <a:solidFill>
            <a:schemeClr val="lt1"/>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pic>
        <p:nvPicPr>
          <p:cNvPr id="83" name="Google Shape;83;p16"/>
          <p:cNvPicPr preferRelativeResize="0"/>
          <p:nvPr/>
        </p:nvPicPr>
        <p:blipFill rotWithShape="1">
          <a:blip r:embed="rId2">
            <a:alphaModFix/>
          </a:blip>
          <a:srcRect b="0" l="0" r="0" t="0"/>
          <a:stretch/>
        </p:blipFill>
        <p:spPr>
          <a:xfrm>
            <a:off x="6451327" y="340058"/>
            <a:ext cx="1959842" cy="203129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84" name="Shape 84"/>
        <p:cNvGrpSpPr/>
        <p:nvPr/>
      </p:nvGrpSpPr>
      <p:grpSpPr>
        <a:xfrm>
          <a:off x="0" y="0"/>
          <a:ext cx="0" cy="0"/>
          <a:chOff x="0" y="0"/>
          <a:chExt cx="0" cy="0"/>
        </a:xfrm>
      </p:grpSpPr>
      <p:pic>
        <p:nvPicPr>
          <p:cNvPr id="85" name="Google Shape;85;p17"/>
          <p:cNvPicPr preferRelativeResize="0"/>
          <p:nvPr/>
        </p:nvPicPr>
        <p:blipFill rotWithShape="1">
          <a:blip r:embed="rId2">
            <a:alphaModFix/>
          </a:blip>
          <a:srcRect b="0" l="0" r="0" t="0"/>
          <a:stretch/>
        </p:blipFill>
        <p:spPr>
          <a:xfrm>
            <a:off x="595" y="0"/>
            <a:ext cx="9142810" cy="5142830"/>
          </a:xfrm>
          <a:prstGeom prst="rect">
            <a:avLst/>
          </a:prstGeom>
          <a:noFill/>
          <a:ln>
            <a:noFill/>
          </a:ln>
        </p:spPr>
      </p:pic>
      <p:sp>
        <p:nvSpPr>
          <p:cNvPr id="86" name="Google Shape;86;p17"/>
          <p:cNvSpPr/>
          <p:nvPr/>
        </p:nvSpPr>
        <p:spPr>
          <a:xfrm>
            <a:off x="322915" y="1348402"/>
            <a:ext cx="9422489" cy="3199383"/>
          </a:xfrm>
          <a:custGeom>
            <a:rect b="b" l="l" r="r" t="t"/>
            <a:pathLst>
              <a:path extrusionOk="0" h="8531688" w="25129909">
                <a:moveTo>
                  <a:pt x="570174" y="0"/>
                </a:moveTo>
                <a:lnTo>
                  <a:pt x="15632987" y="0"/>
                </a:lnTo>
                <a:lnTo>
                  <a:pt x="15628709" y="84726"/>
                </a:lnTo>
                <a:cubicBezTo>
                  <a:pt x="15628709" y="1923455"/>
                  <a:pt x="17119293" y="3414040"/>
                  <a:pt x="18958023" y="3414040"/>
                </a:cubicBezTo>
                <a:cubicBezTo>
                  <a:pt x="20796753" y="3414040"/>
                  <a:pt x="22287337" y="1923455"/>
                  <a:pt x="22287337" y="84726"/>
                </a:cubicBezTo>
                <a:lnTo>
                  <a:pt x="22283059" y="0"/>
                </a:lnTo>
                <a:lnTo>
                  <a:pt x="24559737" y="0"/>
                </a:lnTo>
                <a:cubicBezTo>
                  <a:pt x="24874633" y="0"/>
                  <a:pt x="25129909" y="255275"/>
                  <a:pt x="25129909" y="570173"/>
                </a:cubicBezTo>
                <a:lnTo>
                  <a:pt x="25129909" y="7961515"/>
                </a:lnTo>
                <a:cubicBezTo>
                  <a:pt x="25129909" y="8276413"/>
                  <a:pt x="24874633" y="8531688"/>
                  <a:pt x="24559737" y="8531688"/>
                </a:cubicBezTo>
                <a:lnTo>
                  <a:pt x="570174" y="8531688"/>
                </a:lnTo>
                <a:cubicBezTo>
                  <a:pt x="255275" y="8531688"/>
                  <a:pt x="0" y="8276413"/>
                  <a:pt x="0" y="7961515"/>
                </a:cubicBezTo>
                <a:lnTo>
                  <a:pt x="0" y="570173"/>
                </a:lnTo>
                <a:cubicBezTo>
                  <a:pt x="0" y="255275"/>
                  <a:pt x="255275" y="0"/>
                  <a:pt x="570174" y="0"/>
                </a:cubicBezTo>
                <a:close/>
              </a:path>
            </a:pathLst>
          </a:custGeom>
          <a:solidFill>
            <a:schemeClr val="accent1">
              <a:alpha val="89411"/>
            </a:scheme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1" i="0" sz="700" u="none" cap="none" strike="noStrike">
              <a:solidFill>
                <a:schemeClr val="lt1"/>
              </a:solidFill>
              <a:latin typeface="Arial"/>
              <a:ea typeface="Arial"/>
              <a:cs typeface="Arial"/>
              <a:sym typeface="Arial"/>
            </a:endParaRPr>
          </a:p>
        </p:txBody>
      </p:sp>
      <p:sp>
        <p:nvSpPr>
          <p:cNvPr id="87" name="Google Shape;87;p17"/>
          <p:cNvSpPr txBox="1"/>
          <p:nvPr>
            <p:ph type="ctrTitle"/>
          </p:nvPr>
        </p:nvSpPr>
        <p:spPr>
          <a:xfrm>
            <a:off x="635860" y="1576464"/>
            <a:ext cx="4606672" cy="1694853"/>
          </a:xfrm>
          <a:prstGeom prst="rect">
            <a:avLst/>
          </a:prstGeom>
          <a:noFill/>
          <a:ln>
            <a:noFill/>
          </a:ln>
        </p:spPr>
        <p:txBody>
          <a:bodyPr anchorCtr="0" anchor="b" bIns="17125" lIns="34275" spcFirstLastPara="1" rIns="34275" wrap="square" tIns="17125">
            <a:normAutofit/>
          </a:bodyPr>
          <a:lstStyle>
            <a:lvl1pPr lvl="0" algn="l">
              <a:lnSpc>
                <a:spcPct val="90000"/>
              </a:lnSpc>
              <a:spcBef>
                <a:spcPts val="0"/>
              </a:spcBef>
              <a:spcAft>
                <a:spcPts val="0"/>
              </a:spcAft>
              <a:buClr>
                <a:schemeClr val="lt1"/>
              </a:buClr>
              <a:buSzPts val="4500"/>
              <a:buFont typeface="Arial"/>
              <a:buNone/>
              <a:defRPr b="1" sz="4500">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88" name="Google Shape;88;p17"/>
          <p:cNvSpPr txBox="1"/>
          <p:nvPr>
            <p:ph idx="1" type="subTitle"/>
          </p:nvPr>
        </p:nvSpPr>
        <p:spPr>
          <a:xfrm>
            <a:off x="635860" y="3490795"/>
            <a:ext cx="5378395" cy="866372"/>
          </a:xfrm>
          <a:prstGeom prst="rect">
            <a:avLst/>
          </a:prstGeom>
          <a:noFill/>
          <a:ln>
            <a:noFill/>
          </a:ln>
        </p:spPr>
        <p:txBody>
          <a:bodyPr anchorCtr="0" anchor="t" bIns="17125" lIns="34275" spcFirstLastPara="1" rIns="34275" wrap="square" tIns="17125">
            <a:normAutofit/>
          </a:bodyPr>
          <a:lstStyle>
            <a:lvl1pPr lvl="0" algn="l">
              <a:lnSpc>
                <a:spcPct val="90000"/>
              </a:lnSpc>
              <a:spcBef>
                <a:spcPts val="7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300"/>
              <a:buNone/>
              <a:defRPr sz="13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9" name="Google Shape;89;p17"/>
          <p:cNvSpPr txBox="1"/>
          <p:nvPr>
            <p:ph idx="11" type="ftr"/>
          </p:nvPr>
        </p:nvSpPr>
        <p:spPr>
          <a:xfrm>
            <a:off x="3028950" y="4767263"/>
            <a:ext cx="3086100" cy="273844"/>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90" name="Google Shape;90;p17"/>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7"/>
          <p:cNvPicPr preferRelativeResize="0"/>
          <p:nvPr/>
        </p:nvPicPr>
        <p:blipFill rotWithShape="1">
          <a:blip r:embed="rId3">
            <a:alphaModFix/>
          </a:blip>
          <a:srcRect b="0" l="0" r="0" t="0"/>
          <a:stretch/>
        </p:blipFill>
        <p:spPr>
          <a:xfrm>
            <a:off x="6451327" y="342520"/>
            <a:ext cx="1959842" cy="203129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2" name="Shape 92"/>
        <p:cNvGrpSpPr/>
        <p:nvPr/>
      </p:nvGrpSpPr>
      <p:grpSpPr>
        <a:xfrm>
          <a:off x="0" y="0"/>
          <a:ext cx="0" cy="0"/>
          <a:chOff x="0" y="0"/>
          <a:chExt cx="0" cy="0"/>
        </a:xfrm>
      </p:grpSpPr>
      <p:sp>
        <p:nvSpPr>
          <p:cNvPr id="93" name="Google Shape;93;p18"/>
          <p:cNvSpPr txBox="1"/>
          <p:nvPr>
            <p:ph type="title"/>
          </p:nvPr>
        </p:nvSpPr>
        <p:spPr>
          <a:xfrm>
            <a:off x="628650" y="273844"/>
            <a:ext cx="7091944" cy="994172"/>
          </a:xfrm>
          <a:prstGeom prst="rect">
            <a:avLst/>
          </a:prstGeom>
          <a:noFill/>
          <a:ln>
            <a:noFill/>
          </a:ln>
        </p:spPr>
        <p:txBody>
          <a:bodyPr anchorCtr="0" anchor="ctr" bIns="17125" lIns="34275" spcFirstLastPara="1" rIns="34275" wrap="square" tIns="17125">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94" name="Google Shape;94;p18"/>
          <p:cNvSpPr txBox="1"/>
          <p:nvPr>
            <p:ph idx="1" type="body"/>
          </p:nvPr>
        </p:nvSpPr>
        <p:spPr>
          <a:xfrm>
            <a:off x="628650" y="1369219"/>
            <a:ext cx="7886700" cy="3263504"/>
          </a:xfrm>
          <a:prstGeom prst="rect">
            <a:avLst/>
          </a:prstGeom>
          <a:noFill/>
          <a:ln>
            <a:noFill/>
          </a:ln>
        </p:spPr>
        <p:txBody>
          <a:bodyPr anchorCtr="0" anchor="t" bIns="17125" lIns="34275" spcFirstLastPara="1" rIns="34275" wrap="square" tIns="17125">
            <a:normAutofit/>
          </a:bodyPr>
          <a:lstStyle>
            <a:lvl1pPr indent="-273050" lvl="0" marL="457200" algn="l">
              <a:lnSpc>
                <a:spcPct val="90000"/>
              </a:lnSpc>
              <a:spcBef>
                <a:spcPts val="7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95" name="Google Shape;95;p18"/>
          <p:cNvSpPr txBox="1"/>
          <p:nvPr>
            <p:ph idx="11" type="ftr"/>
          </p:nvPr>
        </p:nvSpPr>
        <p:spPr>
          <a:xfrm>
            <a:off x="3028950" y="4767263"/>
            <a:ext cx="3086100" cy="273844"/>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96" name="Google Shape;96;p18"/>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97" name="Google Shape;97;p18"/>
          <p:cNvPicPr preferRelativeResize="0"/>
          <p:nvPr/>
        </p:nvPicPr>
        <p:blipFill rotWithShape="1">
          <a:blip r:embed="rId2">
            <a:alphaModFix/>
          </a:blip>
          <a:srcRect b="0" l="0" r="0" t="0"/>
          <a:stretch/>
        </p:blipFill>
        <p:spPr>
          <a:xfrm>
            <a:off x="8058209" y="273844"/>
            <a:ext cx="914281" cy="94761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 name="Shape 98"/>
        <p:cNvGrpSpPr/>
        <p:nvPr/>
      </p:nvGrpSpPr>
      <p:grpSpPr>
        <a:xfrm>
          <a:off x="0" y="0"/>
          <a:ext cx="0" cy="0"/>
          <a:chOff x="0" y="0"/>
          <a:chExt cx="0" cy="0"/>
        </a:xfrm>
      </p:grpSpPr>
      <p:sp>
        <p:nvSpPr>
          <p:cNvPr id="99" name="Google Shape;99;p19"/>
          <p:cNvSpPr txBox="1"/>
          <p:nvPr>
            <p:ph type="title"/>
          </p:nvPr>
        </p:nvSpPr>
        <p:spPr>
          <a:xfrm>
            <a:off x="623888" y="1282304"/>
            <a:ext cx="5225645" cy="2139553"/>
          </a:xfrm>
          <a:prstGeom prst="rect">
            <a:avLst/>
          </a:prstGeom>
          <a:noFill/>
          <a:ln>
            <a:noFill/>
          </a:ln>
        </p:spPr>
        <p:txBody>
          <a:bodyPr anchorCtr="0" anchor="b" bIns="17125" lIns="34275" spcFirstLastPara="1" rIns="34275" wrap="square" tIns="17125">
            <a:normAutofit/>
          </a:bodyPr>
          <a:lstStyle>
            <a:lvl1pPr lvl="0" algn="l">
              <a:lnSpc>
                <a:spcPct val="90000"/>
              </a:lnSpc>
              <a:spcBef>
                <a:spcPts val="0"/>
              </a:spcBef>
              <a:spcAft>
                <a:spcPts val="0"/>
              </a:spcAft>
              <a:buClr>
                <a:schemeClr val="accent1"/>
              </a:buClr>
              <a:buSzPts val="4500"/>
              <a:buFont typeface="Arial"/>
              <a:buNone/>
              <a:defRPr sz="4500"/>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00" name="Google Shape;100;p19"/>
          <p:cNvSpPr txBox="1"/>
          <p:nvPr>
            <p:ph idx="1" type="body"/>
          </p:nvPr>
        </p:nvSpPr>
        <p:spPr>
          <a:xfrm>
            <a:off x="623888" y="3442098"/>
            <a:ext cx="7886700" cy="1125140"/>
          </a:xfrm>
          <a:prstGeom prst="rect">
            <a:avLst/>
          </a:prstGeom>
          <a:noFill/>
          <a:ln>
            <a:noFill/>
          </a:ln>
        </p:spPr>
        <p:txBody>
          <a:bodyPr anchorCtr="0" anchor="t" bIns="17125" lIns="34275" spcFirstLastPara="1" rIns="34275" wrap="square" tIns="17125">
            <a:normAutofit/>
          </a:bodyPr>
          <a:lstStyle>
            <a:lvl1pPr indent="-228600" lvl="0" marL="457200" algn="l">
              <a:lnSpc>
                <a:spcPct val="90000"/>
              </a:lnSpc>
              <a:spcBef>
                <a:spcPts val="7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300"/>
              <a:buNone/>
              <a:defRPr sz="13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1" name="Google Shape;101;p19"/>
          <p:cNvSpPr txBox="1"/>
          <p:nvPr>
            <p:ph idx="11" type="ftr"/>
          </p:nvPr>
        </p:nvSpPr>
        <p:spPr>
          <a:xfrm>
            <a:off x="3028950" y="4767263"/>
            <a:ext cx="3086100" cy="273844"/>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02" name="Google Shape;102;p19"/>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03" name="Google Shape;103;p19"/>
          <p:cNvPicPr preferRelativeResize="0"/>
          <p:nvPr/>
        </p:nvPicPr>
        <p:blipFill rotWithShape="1">
          <a:blip r:embed="rId2">
            <a:alphaModFix/>
          </a:blip>
          <a:srcRect b="0" l="0" r="0" t="0"/>
          <a:stretch/>
        </p:blipFill>
        <p:spPr>
          <a:xfrm>
            <a:off x="6451327" y="298071"/>
            <a:ext cx="1959842" cy="203129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spTree>
      <p:nvGrpSpPr>
        <p:cNvPr id="104" name="Shape 104"/>
        <p:cNvGrpSpPr/>
        <p:nvPr/>
      </p:nvGrpSpPr>
      <p:grpSpPr>
        <a:xfrm>
          <a:off x="0" y="0"/>
          <a:ext cx="0" cy="0"/>
          <a:chOff x="0" y="0"/>
          <a:chExt cx="0" cy="0"/>
        </a:xfrm>
      </p:grpSpPr>
      <p:pic>
        <p:nvPicPr>
          <p:cNvPr id="105" name="Google Shape;105;p20"/>
          <p:cNvPicPr preferRelativeResize="0"/>
          <p:nvPr/>
        </p:nvPicPr>
        <p:blipFill rotWithShape="1">
          <a:blip r:embed="rId2">
            <a:alphaModFix/>
          </a:blip>
          <a:srcRect b="0" l="0" r="0" t="0"/>
          <a:stretch/>
        </p:blipFill>
        <p:spPr>
          <a:xfrm>
            <a:off x="595" y="0"/>
            <a:ext cx="9142810" cy="5142830"/>
          </a:xfrm>
          <a:prstGeom prst="rect">
            <a:avLst/>
          </a:prstGeom>
          <a:noFill/>
          <a:ln>
            <a:noFill/>
          </a:ln>
        </p:spPr>
      </p:pic>
      <p:sp>
        <p:nvSpPr>
          <p:cNvPr id="106" name="Google Shape;106;p20"/>
          <p:cNvSpPr txBox="1"/>
          <p:nvPr>
            <p:ph type="title"/>
          </p:nvPr>
        </p:nvSpPr>
        <p:spPr>
          <a:xfrm>
            <a:off x="623888" y="1282304"/>
            <a:ext cx="5491163" cy="2139553"/>
          </a:xfrm>
          <a:prstGeom prst="rect">
            <a:avLst/>
          </a:prstGeom>
          <a:noFill/>
          <a:ln>
            <a:noFill/>
          </a:ln>
        </p:spPr>
        <p:txBody>
          <a:bodyPr anchorCtr="0" anchor="b" bIns="17125" lIns="34275" spcFirstLastPara="1" rIns="34275" wrap="square" tIns="17125">
            <a:normAutofit/>
          </a:bodyPr>
          <a:lstStyle>
            <a:lvl1pPr lvl="0" algn="l">
              <a:lnSpc>
                <a:spcPct val="90000"/>
              </a:lnSpc>
              <a:spcBef>
                <a:spcPts val="0"/>
              </a:spcBef>
              <a:spcAft>
                <a:spcPts val="0"/>
              </a:spcAft>
              <a:buClr>
                <a:schemeClr val="accent1"/>
              </a:buClr>
              <a:buSzPts val="4500"/>
              <a:buFont typeface="Arial"/>
              <a:buNone/>
              <a:defRPr sz="4500"/>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07" name="Google Shape;107;p20"/>
          <p:cNvSpPr txBox="1"/>
          <p:nvPr>
            <p:ph idx="1" type="body"/>
          </p:nvPr>
        </p:nvSpPr>
        <p:spPr>
          <a:xfrm>
            <a:off x="623888" y="3442098"/>
            <a:ext cx="7886700" cy="1125140"/>
          </a:xfrm>
          <a:prstGeom prst="rect">
            <a:avLst/>
          </a:prstGeom>
          <a:noFill/>
          <a:ln>
            <a:noFill/>
          </a:ln>
        </p:spPr>
        <p:txBody>
          <a:bodyPr anchorCtr="0" anchor="t" bIns="17125" lIns="34275" spcFirstLastPara="1" rIns="34275" wrap="square" tIns="17125">
            <a:normAutofit/>
          </a:bodyPr>
          <a:lstStyle>
            <a:lvl1pPr indent="-228600" lvl="0" marL="457200" algn="l">
              <a:lnSpc>
                <a:spcPct val="90000"/>
              </a:lnSpc>
              <a:spcBef>
                <a:spcPts val="7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300"/>
              <a:buNone/>
              <a:defRPr sz="13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8" name="Google Shape;108;p20"/>
          <p:cNvSpPr txBox="1"/>
          <p:nvPr>
            <p:ph idx="11" type="ftr"/>
          </p:nvPr>
        </p:nvSpPr>
        <p:spPr>
          <a:xfrm>
            <a:off x="3028950" y="4767263"/>
            <a:ext cx="3086100" cy="273844"/>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09" name="Google Shape;109;p20"/>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0" name="Google Shape;110;p20"/>
          <p:cNvPicPr preferRelativeResize="0"/>
          <p:nvPr/>
        </p:nvPicPr>
        <p:blipFill rotWithShape="1">
          <a:blip r:embed="rId3">
            <a:alphaModFix/>
          </a:blip>
          <a:srcRect b="0" l="0" r="0" t="0"/>
          <a:stretch/>
        </p:blipFill>
        <p:spPr>
          <a:xfrm>
            <a:off x="6451327" y="298071"/>
            <a:ext cx="1959842" cy="203129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1" name="Shape 111"/>
        <p:cNvGrpSpPr/>
        <p:nvPr/>
      </p:nvGrpSpPr>
      <p:grpSpPr>
        <a:xfrm>
          <a:off x="0" y="0"/>
          <a:ext cx="0" cy="0"/>
          <a:chOff x="0" y="0"/>
          <a:chExt cx="0" cy="0"/>
        </a:xfrm>
      </p:grpSpPr>
      <p:sp>
        <p:nvSpPr>
          <p:cNvPr id="112" name="Google Shape;112;p21"/>
          <p:cNvSpPr txBox="1"/>
          <p:nvPr>
            <p:ph type="title"/>
          </p:nvPr>
        </p:nvSpPr>
        <p:spPr>
          <a:xfrm>
            <a:off x="628650" y="273844"/>
            <a:ext cx="7222038" cy="994172"/>
          </a:xfrm>
          <a:prstGeom prst="rect">
            <a:avLst/>
          </a:prstGeom>
          <a:noFill/>
          <a:ln>
            <a:noFill/>
          </a:ln>
        </p:spPr>
        <p:txBody>
          <a:bodyPr anchorCtr="0" anchor="ctr" bIns="17125" lIns="34275" spcFirstLastPara="1" rIns="34275" wrap="square" tIns="17125">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13" name="Google Shape;113;p21"/>
          <p:cNvSpPr txBox="1"/>
          <p:nvPr>
            <p:ph idx="1" type="body"/>
          </p:nvPr>
        </p:nvSpPr>
        <p:spPr>
          <a:xfrm>
            <a:off x="628650" y="1369219"/>
            <a:ext cx="3886200" cy="3263504"/>
          </a:xfrm>
          <a:prstGeom prst="rect">
            <a:avLst/>
          </a:prstGeom>
          <a:noFill/>
          <a:ln>
            <a:noFill/>
          </a:ln>
        </p:spPr>
        <p:txBody>
          <a:bodyPr anchorCtr="0" anchor="t" bIns="17125" lIns="34275" spcFirstLastPara="1" rIns="34275" wrap="square" tIns="17125">
            <a:normAutofit/>
          </a:bodyPr>
          <a:lstStyle>
            <a:lvl1pPr indent="-273050" lvl="0" marL="457200" algn="l">
              <a:lnSpc>
                <a:spcPct val="90000"/>
              </a:lnSpc>
              <a:spcBef>
                <a:spcPts val="7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114" name="Google Shape;114;p21"/>
          <p:cNvSpPr txBox="1"/>
          <p:nvPr>
            <p:ph idx="2" type="body"/>
          </p:nvPr>
        </p:nvSpPr>
        <p:spPr>
          <a:xfrm>
            <a:off x="4629150" y="1369219"/>
            <a:ext cx="3886200" cy="3263504"/>
          </a:xfrm>
          <a:prstGeom prst="rect">
            <a:avLst/>
          </a:prstGeom>
          <a:noFill/>
          <a:ln>
            <a:noFill/>
          </a:ln>
        </p:spPr>
        <p:txBody>
          <a:bodyPr anchorCtr="0" anchor="t" bIns="17125" lIns="34275" spcFirstLastPara="1" rIns="34275" wrap="square" tIns="17125">
            <a:normAutofit/>
          </a:bodyPr>
          <a:lstStyle>
            <a:lvl1pPr indent="-273050" lvl="0" marL="457200" algn="l">
              <a:lnSpc>
                <a:spcPct val="90000"/>
              </a:lnSpc>
              <a:spcBef>
                <a:spcPts val="7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115" name="Google Shape;115;p21"/>
          <p:cNvSpPr txBox="1"/>
          <p:nvPr>
            <p:ph idx="11" type="ftr"/>
          </p:nvPr>
        </p:nvSpPr>
        <p:spPr>
          <a:xfrm>
            <a:off x="3028950" y="4767263"/>
            <a:ext cx="3086100" cy="273844"/>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16" name="Google Shape;116;p21"/>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17" name="Google Shape;117;p21"/>
          <p:cNvPicPr preferRelativeResize="0"/>
          <p:nvPr/>
        </p:nvPicPr>
        <p:blipFill rotWithShape="1">
          <a:blip r:embed="rId2">
            <a:alphaModFix/>
          </a:blip>
          <a:srcRect b="0" l="0" r="0" t="0"/>
          <a:stretch/>
        </p:blipFill>
        <p:spPr>
          <a:xfrm>
            <a:off x="8058209" y="273844"/>
            <a:ext cx="914281" cy="94761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8" name="Shape 118"/>
        <p:cNvGrpSpPr/>
        <p:nvPr/>
      </p:nvGrpSpPr>
      <p:grpSpPr>
        <a:xfrm>
          <a:off x="0" y="0"/>
          <a:ext cx="0" cy="0"/>
          <a:chOff x="0" y="0"/>
          <a:chExt cx="0" cy="0"/>
        </a:xfrm>
      </p:grpSpPr>
      <p:sp>
        <p:nvSpPr>
          <p:cNvPr id="119" name="Google Shape;119;p22"/>
          <p:cNvSpPr txBox="1"/>
          <p:nvPr>
            <p:ph type="title"/>
          </p:nvPr>
        </p:nvSpPr>
        <p:spPr>
          <a:xfrm>
            <a:off x="629841" y="273844"/>
            <a:ext cx="7143879" cy="994172"/>
          </a:xfrm>
          <a:prstGeom prst="rect">
            <a:avLst/>
          </a:prstGeom>
          <a:noFill/>
          <a:ln>
            <a:noFill/>
          </a:ln>
        </p:spPr>
        <p:txBody>
          <a:bodyPr anchorCtr="0" anchor="ctr" bIns="17125" lIns="34275" spcFirstLastPara="1" rIns="34275" wrap="square" tIns="17125">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20" name="Google Shape;120;p22"/>
          <p:cNvSpPr txBox="1"/>
          <p:nvPr>
            <p:ph idx="1" type="body"/>
          </p:nvPr>
        </p:nvSpPr>
        <p:spPr>
          <a:xfrm>
            <a:off x="629841" y="1260872"/>
            <a:ext cx="3868340" cy="617934"/>
          </a:xfrm>
          <a:prstGeom prst="rect">
            <a:avLst/>
          </a:prstGeom>
          <a:noFill/>
          <a:ln>
            <a:noFill/>
          </a:ln>
        </p:spPr>
        <p:txBody>
          <a:bodyPr anchorCtr="0" anchor="b" bIns="17125" lIns="34275" spcFirstLastPara="1" rIns="34275" wrap="square" tIns="17125">
            <a:normAutofit/>
          </a:bodyPr>
          <a:lstStyle>
            <a:lvl1pPr indent="-228600" lvl="0" marL="457200" algn="l">
              <a:lnSpc>
                <a:spcPct val="90000"/>
              </a:lnSpc>
              <a:spcBef>
                <a:spcPts val="7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300"/>
              <a:buNone/>
              <a:defRPr b="1" sz="13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21" name="Google Shape;121;p22"/>
          <p:cNvSpPr txBox="1"/>
          <p:nvPr>
            <p:ph idx="2" type="body"/>
          </p:nvPr>
        </p:nvSpPr>
        <p:spPr>
          <a:xfrm>
            <a:off x="629841" y="1878806"/>
            <a:ext cx="3868340" cy="2763441"/>
          </a:xfrm>
          <a:prstGeom prst="rect">
            <a:avLst/>
          </a:prstGeom>
          <a:noFill/>
          <a:ln>
            <a:noFill/>
          </a:ln>
        </p:spPr>
        <p:txBody>
          <a:bodyPr anchorCtr="0" anchor="t" bIns="17125" lIns="34275" spcFirstLastPara="1" rIns="34275" wrap="square" tIns="17125">
            <a:normAutofit/>
          </a:bodyPr>
          <a:lstStyle>
            <a:lvl1pPr indent="-273050" lvl="0" marL="457200" algn="l">
              <a:lnSpc>
                <a:spcPct val="90000"/>
              </a:lnSpc>
              <a:spcBef>
                <a:spcPts val="7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122" name="Google Shape;122;p22"/>
          <p:cNvSpPr txBox="1"/>
          <p:nvPr>
            <p:ph idx="3" type="body"/>
          </p:nvPr>
        </p:nvSpPr>
        <p:spPr>
          <a:xfrm>
            <a:off x="4629150" y="1260872"/>
            <a:ext cx="3887391" cy="617934"/>
          </a:xfrm>
          <a:prstGeom prst="rect">
            <a:avLst/>
          </a:prstGeom>
          <a:noFill/>
          <a:ln>
            <a:noFill/>
          </a:ln>
        </p:spPr>
        <p:txBody>
          <a:bodyPr anchorCtr="0" anchor="b" bIns="17125" lIns="34275" spcFirstLastPara="1" rIns="34275" wrap="square" tIns="17125">
            <a:normAutofit/>
          </a:bodyPr>
          <a:lstStyle>
            <a:lvl1pPr indent="-228600" lvl="0" marL="457200" algn="l">
              <a:lnSpc>
                <a:spcPct val="90000"/>
              </a:lnSpc>
              <a:spcBef>
                <a:spcPts val="7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300"/>
              <a:buNone/>
              <a:defRPr b="1" sz="13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23" name="Google Shape;123;p22"/>
          <p:cNvSpPr txBox="1"/>
          <p:nvPr>
            <p:ph idx="4" type="body"/>
          </p:nvPr>
        </p:nvSpPr>
        <p:spPr>
          <a:xfrm>
            <a:off x="4629150" y="1878806"/>
            <a:ext cx="3887391" cy="2763441"/>
          </a:xfrm>
          <a:prstGeom prst="rect">
            <a:avLst/>
          </a:prstGeom>
          <a:noFill/>
          <a:ln>
            <a:noFill/>
          </a:ln>
        </p:spPr>
        <p:txBody>
          <a:bodyPr anchorCtr="0" anchor="t" bIns="17125" lIns="34275" spcFirstLastPara="1" rIns="34275" wrap="square" tIns="17125">
            <a:normAutofit/>
          </a:bodyPr>
          <a:lstStyle>
            <a:lvl1pPr indent="-273050" lvl="0" marL="457200" algn="l">
              <a:lnSpc>
                <a:spcPct val="90000"/>
              </a:lnSpc>
              <a:spcBef>
                <a:spcPts val="7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124" name="Google Shape;124;p22"/>
          <p:cNvSpPr txBox="1"/>
          <p:nvPr>
            <p:ph idx="11" type="ftr"/>
          </p:nvPr>
        </p:nvSpPr>
        <p:spPr>
          <a:xfrm>
            <a:off x="3028950" y="4767263"/>
            <a:ext cx="3086100" cy="273844"/>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25" name="Google Shape;125;p22"/>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26" name="Google Shape;126;p22"/>
          <p:cNvPicPr preferRelativeResize="0"/>
          <p:nvPr/>
        </p:nvPicPr>
        <p:blipFill rotWithShape="1">
          <a:blip r:embed="rId2">
            <a:alphaModFix/>
          </a:blip>
          <a:srcRect b="0" l="0" r="0" t="0"/>
          <a:stretch/>
        </p:blipFill>
        <p:spPr>
          <a:xfrm>
            <a:off x="8058209" y="273844"/>
            <a:ext cx="914281" cy="94761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7" name="Shape 127"/>
        <p:cNvGrpSpPr/>
        <p:nvPr/>
      </p:nvGrpSpPr>
      <p:grpSpPr>
        <a:xfrm>
          <a:off x="0" y="0"/>
          <a:ext cx="0" cy="0"/>
          <a:chOff x="0" y="0"/>
          <a:chExt cx="0" cy="0"/>
        </a:xfrm>
      </p:grpSpPr>
      <p:sp>
        <p:nvSpPr>
          <p:cNvPr id="128" name="Google Shape;128;p23"/>
          <p:cNvSpPr txBox="1"/>
          <p:nvPr>
            <p:ph type="title"/>
          </p:nvPr>
        </p:nvSpPr>
        <p:spPr>
          <a:xfrm>
            <a:off x="628650" y="273844"/>
            <a:ext cx="7159064" cy="994172"/>
          </a:xfrm>
          <a:prstGeom prst="rect">
            <a:avLst/>
          </a:prstGeom>
          <a:noFill/>
          <a:ln>
            <a:noFill/>
          </a:ln>
        </p:spPr>
        <p:txBody>
          <a:bodyPr anchorCtr="0" anchor="ctr" bIns="17125" lIns="34275" spcFirstLastPara="1" rIns="34275" wrap="square" tIns="17125">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29" name="Google Shape;129;p23"/>
          <p:cNvSpPr txBox="1"/>
          <p:nvPr>
            <p:ph idx="11" type="ftr"/>
          </p:nvPr>
        </p:nvSpPr>
        <p:spPr>
          <a:xfrm>
            <a:off x="3028950" y="4767263"/>
            <a:ext cx="3086100" cy="273844"/>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30" name="Google Shape;130;p23"/>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1" name="Google Shape;131;p23"/>
          <p:cNvPicPr preferRelativeResize="0"/>
          <p:nvPr/>
        </p:nvPicPr>
        <p:blipFill rotWithShape="1">
          <a:blip r:embed="rId2">
            <a:alphaModFix/>
          </a:blip>
          <a:srcRect b="0" l="0" r="0" t="0"/>
          <a:stretch/>
        </p:blipFill>
        <p:spPr>
          <a:xfrm>
            <a:off x="8058209" y="273844"/>
            <a:ext cx="914281" cy="94761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2" name="Shape 132"/>
        <p:cNvGrpSpPr/>
        <p:nvPr/>
      </p:nvGrpSpPr>
      <p:grpSpPr>
        <a:xfrm>
          <a:off x="0" y="0"/>
          <a:ext cx="0" cy="0"/>
          <a:chOff x="0" y="0"/>
          <a:chExt cx="0" cy="0"/>
        </a:xfrm>
      </p:grpSpPr>
      <p:sp>
        <p:nvSpPr>
          <p:cNvPr id="133" name="Google Shape;133;p24"/>
          <p:cNvSpPr txBox="1"/>
          <p:nvPr>
            <p:ph idx="11" type="ftr"/>
          </p:nvPr>
        </p:nvSpPr>
        <p:spPr>
          <a:xfrm>
            <a:off x="3028950" y="4767263"/>
            <a:ext cx="3086100" cy="273844"/>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34" name="Google Shape;134;p24"/>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35" name="Google Shape;135;p24"/>
          <p:cNvPicPr preferRelativeResize="0"/>
          <p:nvPr/>
        </p:nvPicPr>
        <p:blipFill rotWithShape="1">
          <a:blip r:embed="rId2">
            <a:alphaModFix/>
          </a:blip>
          <a:srcRect b="0" l="0" r="0" t="0"/>
          <a:stretch/>
        </p:blipFill>
        <p:spPr>
          <a:xfrm>
            <a:off x="8058209" y="273844"/>
            <a:ext cx="914281" cy="94761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2">
    <p:spTree>
      <p:nvGrpSpPr>
        <p:cNvPr id="136" name="Shape 136"/>
        <p:cNvGrpSpPr/>
        <p:nvPr/>
      </p:nvGrpSpPr>
      <p:grpSpPr>
        <a:xfrm>
          <a:off x="0" y="0"/>
          <a:ext cx="0" cy="0"/>
          <a:chOff x="0" y="0"/>
          <a:chExt cx="0" cy="0"/>
        </a:xfrm>
      </p:grpSpPr>
      <p:pic>
        <p:nvPicPr>
          <p:cNvPr id="137" name="Google Shape;137;p25"/>
          <p:cNvPicPr preferRelativeResize="0"/>
          <p:nvPr/>
        </p:nvPicPr>
        <p:blipFill rotWithShape="1">
          <a:blip r:embed="rId2">
            <a:alphaModFix/>
          </a:blip>
          <a:srcRect b="0" l="0" r="0" t="0"/>
          <a:stretch/>
        </p:blipFill>
        <p:spPr>
          <a:xfrm>
            <a:off x="595" y="0"/>
            <a:ext cx="9142810" cy="5142830"/>
          </a:xfrm>
          <a:prstGeom prst="rect">
            <a:avLst/>
          </a:prstGeom>
          <a:noFill/>
          <a:ln>
            <a:noFill/>
          </a:ln>
        </p:spPr>
      </p:pic>
      <p:sp>
        <p:nvSpPr>
          <p:cNvPr id="138" name="Google Shape;138;p25"/>
          <p:cNvSpPr/>
          <p:nvPr/>
        </p:nvSpPr>
        <p:spPr>
          <a:xfrm>
            <a:off x="322915" y="1348402"/>
            <a:ext cx="9422489" cy="3199383"/>
          </a:xfrm>
          <a:prstGeom prst="roundRect">
            <a:avLst>
              <a:gd fmla="val 6683" name="adj"/>
            </a:avLst>
          </a:prstGeom>
          <a:solidFill>
            <a:schemeClr val="accent1">
              <a:alpha val="89411"/>
            </a:scheme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1" i="0" sz="700" u="none" cap="none" strike="noStrike">
              <a:solidFill>
                <a:schemeClr val="lt1"/>
              </a:solidFill>
              <a:latin typeface="Arial"/>
              <a:ea typeface="Arial"/>
              <a:cs typeface="Arial"/>
              <a:sym typeface="Arial"/>
            </a:endParaRPr>
          </a:p>
        </p:txBody>
      </p:sp>
      <p:sp>
        <p:nvSpPr>
          <p:cNvPr id="139" name="Google Shape;139;p25"/>
          <p:cNvSpPr txBox="1"/>
          <p:nvPr>
            <p:ph type="ctrTitle"/>
          </p:nvPr>
        </p:nvSpPr>
        <p:spPr>
          <a:xfrm>
            <a:off x="635860" y="1576464"/>
            <a:ext cx="4606672" cy="1694853"/>
          </a:xfrm>
          <a:prstGeom prst="rect">
            <a:avLst/>
          </a:prstGeom>
          <a:noFill/>
          <a:ln>
            <a:noFill/>
          </a:ln>
        </p:spPr>
        <p:txBody>
          <a:bodyPr anchorCtr="0" anchor="b" bIns="17125" lIns="34275" spcFirstLastPara="1" rIns="34275" wrap="square" tIns="17125">
            <a:normAutofit/>
          </a:bodyPr>
          <a:lstStyle>
            <a:lvl1pPr lvl="0" algn="l">
              <a:lnSpc>
                <a:spcPct val="90000"/>
              </a:lnSpc>
              <a:spcBef>
                <a:spcPts val="0"/>
              </a:spcBef>
              <a:spcAft>
                <a:spcPts val="0"/>
              </a:spcAft>
              <a:buClr>
                <a:schemeClr val="lt1"/>
              </a:buClr>
              <a:buSzPts val="4500"/>
              <a:buFont typeface="Arial"/>
              <a:buNone/>
              <a:defRPr b="1" sz="4500">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40" name="Google Shape;140;p25"/>
          <p:cNvSpPr txBox="1"/>
          <p:nvPr>
            <p:ph idx="1" type="subTitle"/>
          </p:nvPr>
        </p:nvSpPr>
        <p:spPr>
          <a:xfrm>
            <a:off x="635860" y="3490795"/>
            <a:ext cx="5378395" cy="866372"/>
          </a:xfrm>
          <a:prstGeom prst="rect">
            <a:avLst/>
          </a:prstGeom>
          <a:noFill/>
          <a:ln>
            <a:noFill/>
          </a:ln>
        </p:spPr>
        <p:txBody>
          <a:bodyPr anchorCtr="0" anchor="t" bIns="17125" lIns="34275" spcFirstLastPara="1" rIns="34275" wrap="square" tIns="17125">
            <a:normAutofit/>
          </a:bodyPr>
          <a:lstStyle>
            <a:lvl1pPr lvl="0" algn="l">
              <a:lnSpc>
                <a:spcPct val="90000"/>
              </a:lnSpc>
              <a:spcBef>
                <a:spcPts val="7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300"/>
              <a:buNone/>
              <a:defRPr sz="13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1" name="Google Shape;141;p25"/>
          <p:cNvSpPr txBox="1"/>
          <p:nvPr>
            <p:ph idx="11" type="ftr"/>
          </p:nvPr>
        </p:nvSpPr>
        <p:spPr>
          <a:xfrm>
            <a:off x="3028950" y="4767263"/>
            <a:ext cx="3086100" cy="273844"/>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42" name="Google Shape;142;p25"/>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43" name="Google Shape;143;p25"/>
          <p:cNvPicPr preferRelativeResize="0"/>
          <p:nvPr/>
        </p:nvPicPr>
        <p:blipFill rotWithShape="1">
          <a:blip r:embed="rId3">
            <a:alphaModFix/>
          </a:blip>
          <a:srcRect b="0" l="0" r="0" t="0"/>
          <a:stretch/>
        </p:blipFill>
        <p:spPr>
          <a:xfrm>
            <a:off x="628650" y="313445"/>
            <a:ext cx="2305376" cy="733529"/>
          </a:xfrm>
          <a:prstGeom prst="rect">
            <a:avLst/>
          </a:prstGeom>
          <a:noFill/>
          <a:ln>
            <a:noFill/>
          </a:ln>
        </p:spPr>
      </p:pic>
      <p:sp>
        <p:nvSpPr>
          <p:cNvPr id="144" name="Google Shape;144;p25"/>
          <p:cNvSpPr/>
          <p:nvPr/>
        </p:nvSpPr>
        <p:spPr>
          <a:xfrm>
            <a:off x="5330397" y="595715"/>
            <a:ext cx="1788350" cy="1788583"/>
          </a:xfrm>
          <a:prstGeom prst="ellipse">
            <a:avLst/>
          </a:prstGeom>
          <a:noFill/>
          <a:ln cap="flat" cmpd="sng" w="146050">
            <a:solidFill>
              <a:schemeClr val="accent2"/>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sp>
        <p:nvSpPr>
          <p:cNvPr id="145" name="Google Shape;145;p25"/>
          <p:cNvSpPr/>
          <p:nvPr/>
        </p:nvSpPr>
        <p:spPr>
          <a:xfrm>
            <a:off x="8144558" y="2045153"/>
            <a:ext cx="1353054" cy="1353231"/>
          </a:xfrm>
          <a:prstGeom prst="ellipse">
            <a:avLst/>
          </a:prstGeom>
          <a:noFill/>
          <a:ln cap="flat" cmpd="sng" w="152400">
            <a:solidFill>
              <a:schemeClr val="accent2"/>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sp>
        <p:nvSpPr>
          <p:cNvPr id="146" name="Google Shape;146;p25"/>
          <p:cNvSpPr/>
          <p:nvPr/>
        </p:nvSpPr>
        <p:spPr>
          <a:xfrm>
            <a:off x="7118747" y="2807456"/>
            <a:ext cx="1833702" cy="1833940"/>
          </a:xfrm>
          <a:prstGeom prst="ellipse">
            <a:avLst/>
          </a:prstGeom>
          <a:noFill/>
          <a:ln cap="flat" cmpd="sng" w="152400">
            <a:solidFill>
              <a:schemeClr val="accent2"/>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
    <p:spTree>
      <p:nvGrpSpPr>
        <p:cNvPr id="147" name="Shape 147"/>
        <p:cNvGrpSpPr/>
        <p:nvPr/>
      </p:nvGrpSpPr>
      <p:grpSpPr>
        <a:xfrm>
          <a:off x="0" y="0"/>
          <a:ext cx="0" cy="0"/>
          <a:chOff x="0" y="0"/>
          <a:chExt cx="0" cy="0"/>
        </a:xfrm>
      </p:grpSpPr>
      <p:sp>
        <p:nvSpPr>
          <p:cNvPr id="148" name="Google Shape;148;p26"/>
          <p:cNvSpPr txBox="1"/>
          <p:nvPr>
            <p:ph type="title"/>
          </p:nvPr>
        </p:nvSpPr>
        <p:spPr>
          <a:xfrm>
            <a:off x="628650" y="273844"/>
            <a:ext cx="7886700" cy="994172"/>
          </a:xfrm>
          <a:prstGeom prst="rect">
            <a:avLst/>
          </a:prstGeom>
          <a:noFill/>
          <a:ln>
            <a:noFill/>
          </a:ln>
        </p:spPr>
        <p:txBody>
          <a:bodyPr anchorCtr="0" anchor="ctr" bIns="17125" lIns="34275" spcFirstLastPara="1" rIns="34275" wrap="square" tIns="17125">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49" name="Google Shape;149;p26"/>
          <p:cNvSpPr txBox="1"/>
          <p:nvPr>
            <p:ph idx="1" type="body"/>
          </p:nvPr>
        </p:nvSpPr>
        <p:spPr>
          <a:xfrm>
            <a:off x="628650" y="1369219"/>
            <a:ext cx="7886700" cy="3263504"/>
          </a:xfrm>
          <a:prstGeom prst="rect">
            <a:avLst/>
          </a:prstGeom>
          <a:noFill/>
          <a:ln>
            <a:noFill/>
          </a:ln>
        </p:spPr>
        <p:txBody>
          <a:bodyPr anchorCtr="0" anchor="t" bIns="17125" lIns="34275" spcFirstLastPara="1" rIns="34275" wrap="square" tIns="17125">
            <a:normAutofit/>
          </a:bodyPr>
          <a:lstStyle>
            <a:lvl1pPr indent="-273050" lvl="0" marL="457200" algn="l">
              <a:lnSpc>
                <a:spcPct val="90000"/>
              </a:lnSpc>
              <a:spcBef>
                <a:spcPts val="7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150" name="Google Shape;150;p26"/>
          <p:cNvSpPr txBox="1"/>
          <p:nvPr>
            <p:ph idx="11" type="ftr"/>
          </p:nvPr>
        </p:nvSpPr>
        <p:spPr>
          <a:xfrm>
            <a:off x="3028950" y="4767263"/>
            <a:ext cx="3086100" cy="273844"/>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51" name="Google Shape;151;p26"/>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52" name="Google Shape;152;p26"/>
          <p:cNvPicPr preferRelativeResize="0"/>
          <p:nvPr/>
        </p:nvPicPr>
        <p:blipFill rotWithShape="1">
          <a:blip r:embed="rId2">
            <a:alphaModFix/>
          </a:blip>
          <a:srcRect b="0" l="0" r="0" t="0"/>
          <a:stretch/>
        </p:blipFill>
        <p:spPr>
          <a:xfrm>
            <a:off x="628650" y="4733410"/>
            <a:ext cx="1073301" cy="34150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53" name="Shape 153"/>
        <p:cNvGrpSpPr/>
        <p:nvPr/>
      </p:nvGrpSpPr>
      <p:grpSpPr>
        <a:xfrm>
          <a:off x="0" y="0"/>
          <a:ext cx="0" cy="0"/>
          <a:chOff x="0" y="0"/>
          <a:chExt cx="0" cy="0"/>
        </a:xfrm>
      </p:grpSpPr>
      <p:pic>
        <p:nvPicPr>
          <p:cNvPr id="154" name="Google Shape;154;p27"/>
          <p:cNvPicPr preferRelativeResize="0"/>
          <p:nvPr/>
        </p:nvPicPr>
        <p:blipFill rotWithShape="1">
          <a:blip r:embed="rId2">
            <a:alphaModFix/>
          </a:blip>
          <a:srcRect b="0" l="0" r="0" t="0"/>
          <a:stretch/>
        </p:blipFill>
        <p:spPr>
          <a:xfrm>
            <a:off x="595" y="0"/>
            <a:ext cx="9142810" cy="5142830"/>
          </a:xfrm>
          <a:prstGeom prst="rect">
            <a:avLst/>
          </a:prstGeom>
          <a:noFill/>
          <a:ln>
            <a:noFill/>
          </a:ln>
        </p:spPr>
      </p:pic>
      <p:sp>
        <p:nvSpPr>
          <p:cNvPr id="155" name="Google Shape;155;p27"/>
          <p:cNvSpPr/>
          <p:nvPr/>
        </p:nvSpPr>
        <p:spPr>
          <a:xfrm>
            <a:off x="0" y="211576"/>
            <a:ext cx="9144000" cy="2050104"/>
          </a:xfrm>
          <a:prstGeom prst="rect">
            <a:avLst/>
          </a:prstGeom>
          <a:solidFill>
            <a:schemeClr val="lt1">
              <a:alpha val="72549"/>
            </a:scheme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sp>
        <p:nvSpPr>
          <p:cNvPr id="156" name="Google Shape;156;p27"/>
          <p:cNvSpPr txBox="1"/>
          <p:nvPr>
            <p:ph type="title"/>
          </p:nvPr>
        </p:nvSpPr>
        <p:spPr>
          <a:xfrm>
            <a:off x="628650" y="273844"/>
            <a:ext cx="7886700" cy="994172"/>
          </a:xfrm>
          <a:prstGeom prst="rect">
            <a:avLst/>
          </a:prstGeom>
          <a:noFill/>
          <a:ln>
            <a:noFill/>
          </a:ln>
        </p:spPr>
        <p:txBody>
          <a:bodyPr anchorCtr="0" anchor="ctr" bIns="17125" lIns="34275" spcFirstLastPara="1" rIns="34275" wrap="square" tIns="17125">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57" name="Google Shape;157;p27"/>
          <p:cNvSpPr txBox="1"/>
          <p:nvPr>
            <p:ph idx="1" type="body"/>
          </p:nvPr>
        </p:nvSpPr>
        <p:spPr>
          <a:xfrm>
            <a:off x="628650" y="1369219"/>
            <a:ext cx="7886700" cy="3263504"/>
          </a:xfrm>
          <a:prstGeom prst="rect">
            <a:avLst/>
          </a:prstGeom>
          <a:noFill/>
          <a:ln>
            <a:noFill/>
          </a:ln>
        </p:spPr>
        <p:txBody>
          <a:bodyPr anchorCtr="0" anchor="t" bIns="17125" lIns="34275" spcFirstLastPara="1" rIns="34275" wrap="square" tIns="17125">
            <a:normAutofit/>
          </a:bodyPr>
          <a:lstStyle>
            <a:lvl1pPr indent="-273050" lvl="0" marL="457200" algn="l">
              <a:lnSpc>
                <a:spcPct val="90000"/>
              </a:lnSpc>
              <a:spcBef>
                <a:spcPts val="7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158" name="Google Shape;158;p27"/>
          <p:cNvSpPr txBox="1"/>
          <p:nvPr>
            <p:ph idx="11" type="ftr"/>
          </p:nvPr>
        </p:nvSpPr>
        <p:spPr>
          <a:xfrm>
            <a:off x="3028950" y="4767263"/>
            <a:ext cx="3086100" cy="273844"/>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59" name="Google Shape;159;p27"/>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60" name="Google Shape;160;p27"/>
          <p:cNvPicPr preferRelativeResize="0"/>
          <p:nvPr/>
        </p:nvPicPr>
        <p:blipFill rotWithShape="1">
          <a:blip r:embed="rId3">
            <a:alphaModFix/>
          </a:blip>
          <a:srcRect b="0" l="0" r="0" t="0"/>
          <a:stretch/>
        </p:blipFill>
        <p:spPr>
          <a:xfrm>
            <a:off x="628650" y="4733410"/>
            <a:ext cx="1073301" cy="34150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61" name="Shape 161"/>
        <p:cNvGrpSpPr/>
        <p:nvPr/>
      </p:nvGrpSpPr>
      <p:grpSpPr>
        <a:xfrm>
          <a:off x="0" y="0"/>
          <a:ext cx="0" cy="0"/>
          <a:chOff x="0" y="0"/>
          <a:chExt cx="0" cy="0"/>
        </a:xfrm>
      </p:grpSpPr>
      <p:sp>
        <p:nvSpPr>
          <p:cNvPr id="162" name="Google Shape;162;p28"/>
          <p:cNvSpPr txBox="1"/>
          <p:nvPr>
            <p:ph type="title"/>
          </p:nvPr>
        </p:nvSpPr>
        <p:spPr>
          <a:xfrm>
            <a:off x="623888" y="1282304"/>
            <a:ext cx="7886700" cy="2139553"/>
          </a:xfrm>
          <a:prstGeom prst="rect">
            <a:avLst/>
          </a:prstGeom>
          <a:noFill/>
          <a:ln>
            <a:noFill/>
          </a:ln>
        </p:spPr>
        <p:txBody>
          <a:bodyPr anchorCtr="0" anchor="b" bIns="17125" lIns="34275" spcFirstLastPara="1" rIns="34275" wrap="square" tIns="17125">
            <a:normAutofit/>
          </a:bodyPr>
          <a:lstStyle>
            <a:lvl1pPr lvl="0" algn="l">
              <a:lnSpc>
                <a:spcPct val="90000"/>
              </a:lnSpc>
              <a:spcBef>
                <a:spcPts val="0"/>
              </a:spcBef>
              <a:spcAft>
                <a:spcPts val="0"/>
              </a:spcAft>
              <a:buClr>
                <a:schemeClr val="accent1"/>
              </a:buClr>
              <a:buSzPts val="4500"/>
              <a:buFont typeface="Arial"/>
              <a:buNone/>
              <a:defRPr sz="4500"/>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63" name="Google Shape;163;p28"/>
          <p:cNvSpPr txBox="1"/>
          <p:nvPr>
            <p:ph idx="1" type="body"/>
          </p:nvPr>
        </p:nvSpPr>
        <p:spPr>
          <a:xfrm>
            <a:off x="623888" y="3442098"/>
            <a:ext cx="7886700" cy="1125140"/>
          </a:xfrm>
          <a:prstGeom prst="rect">
            <a:avLst/>
          </a:prstGeom>
          <a:noFill/>
          <a:ln>
            <a:noFill/>
          </a:ln>
        </p:spPr>
        <p:txBody>
          <a:bodyPr anchorCtr="0" anchor="t" bIns="17125" lIns="34275" spcFirstLastPara="1" rIns="34275" wrap="square" tIns="17125">
            <a:normAutofit/>
          </a:bodyPr>
          <a:lstStyle>
            <a:lvl1pPr indent="-228600" lvl="0" marL="457200" algn="l">
              <a:lnSpc>
                <a:spcPct val="90000"/>
              </a:lnSpc>
              <a:spcBef>
                <a:spcPts val="7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300"/>
              <a:buNone/>
              <a:defRPr sz="13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64" name="Google Shape;164;p28"/>
          <p:cNvSpPr txBox="1"/>
          <p:nvPr>
            <p:ph idx="11" type="ftr"/>
          </p:nvPr>
        </p:nvSpPr>
        <p:spPr>
          <a:xfrm>
            <a:off x="3028950" y="4767263"/>
            <a:ext cx="3086100" cy="273844"/>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65" name="Google Shape;165;p28"/>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66" name="Google Shape;166;p28"/>
          <p:cNvPicPr preferRelativeResize="0"/>
          <p:nvPr/>
        </p:nvPicPr>
        <p:blipFill rotWithShape="1">
          <a:blip r:embed="rId2">
            <a:alphaModFix/>
          </a:blip>
          <a:srcRect b="0" l="0" r="0" t="0"/>
          <a:stretch/>
        </p:blipFill>
        <p:spPr>
          <a:xfrm>
            <a:off x="628650" y="313445"/>
            <a:ext cx="2305376" cy="73352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2">
    <p:spTree>
      <p:nvGrpSpPr>
        <p:cNvPr id="167" name="Shape 167"/>
        <p:cNvGrpSpPr/>
        <p:nvPr/>
      </p:nvGrpSpPr>
      <p:grpSpPr>
        <a:xfrm>
          <a:off x="0" y="0"/>
          <a:ext cx="0" cy="0"/>
          <a:chOff x="0" y="0"/>
          <a:chExt cx="0" cy="0"/>
        </a:xfrm>
      </p:grpSpPr>
      <p:pic>
        <p:nvPicPr>
          <p:cNvPr id="168" name="Google Shape;168;p29"/>
          <p:cNvPicPr preferRelativeResize="0"/>
          <p:nvPr/>
        </p:nvPicPr>
        <p:blipFill rotWithShape="1">
          <a:blip r:embed="rId2">
            <a:alphaModFix/>
          </a:blip>
          <a:srcRect b="0" l="0" r="0" t="0"/>
          <a:stretch/>
        </p:blipFill>
        <p:spPr>
          <a:xfrm>
            <a:off x="595" y="0"/>
            <a:ext cx="9142810" cy="5142830"/>
          </a:xfrm>
          <a:prstGeom prst="rect">
            <a:avLst/>
          </a:prstGeom>
          <a:noFill/>
          <a:ln>
            <a:noFill/>
          </a:ln>
        </p:spPr>
      </p:pic>
      <p:sp>
        <p:nvSpPr>
          <p:cNvPr id="169" name="Google Shape;169;p29"/>
          <p:cNvSpPr txBox="1"/>
          <p:nvPr>
            <p:ph type="title"/>
          </p:nvPr>
        </p:nvSpPr>
        <p:spPr>
          <a:xfrm>
            <a:off x="623888" y="1282304"/>
            <a:ext cx="7886700" cy="2139553"/>
          </a:xfrm>
          <a:prstGeom prst="rect">
            <a:avLst/>
          </a:prstGeom>
          <a:noFill/>
          <a:ln>
            <a:noFill/>
          </a:ln>
        </p:spPr>
        <p:txBody>
          <a:bodyPr anchorCtr="0" anchor="b" bIns="17125" lIns="34275" spcFirstLastPara="1" rIns="34275" wrap="square" tIns="17125">
            <a:normAutofit/>
          </a:bodyPr>
          <a:lstStyle>
            <a:lvl1pPr lvl="0" algn="l">
              <a:lnSpc>
                <a:spcPct val="90000"/>
              </a:lnSpc>
              <a:spcBef>
                <a:spcPts val="0"/>
              </a:spcBef>
              <a:spcAft>
                <a:spcPts val="0"/>
              </a:spcAft>
              <a:buClr>
                <a:schemeClr val="accent1"/>
              </a:buClr>
              <a:buSzPts val="4500"/>
              <a:buFont typeface="Arial"/>
              <a:buNone/>
              <a:defRPr sz="4500"/>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70" name="Google Shape;170;p29"/>
          <p:cNvSpPr txBox="1"/>
          <p:nvPr>
            <p:ph idx="1" type="body"/>
          </p:nvPr>
        </p:nvSpPr>
        <p:spPr>
          <a:xfrm>
            <a:off x="623888" y="3442098"/>
            <a:ext cx="7886700" cy="1125140"/>
          </a:xfrm>
          <a:prstGeom prst="rect">
            <a:avLst/>
          </a:prstGeom>
          <a:noFill/>
          <a:ln>
            <a:noFill/>
          </a:ln>
        </p:spPr>
        <p:txBody>
          <a:bodyPr anchorCtr="0" anchor="t" bIns="17125" lIns="34275" spcFirstLastPara="1" rIns="34275" wrap="square" tIns="17125">
            <a:normAutofit/>
          </a:bodyPr>
          <a:lstStyle>
            <a:lvl1pPr indent="-228600" lvl="0" marL="457200" algn="l">
              <a:lnSpc>
                <a:spcPct val="90000"/>
              </a:lnSpc>
              <a:spcBef>
                <a:spcPts val="7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300"/>
              <a:buNone/>
              <a:defRPr sz="13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71" name="Google Shape;171;p29"/>
          <p:cNvSpPr txBox="1"/>
          <p:nvPr>
            <p:ph idx="11" type="ftr"/>
          </p:nvPr>
        </p:nvSpPr>
        <p:spPr>
          <a:xfrm>
            <a:off x="3028950" y="4767263"/>
            <a:ext cx="3086100" cy="273844"/>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72" name="Google Shape;172;p29"/>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73" name="Google Shape;173;p29"/>
          <p:cNvPicPr preferRelativeResize="0"/>
          <p:nvPr/>
        </p:nvPicPr>
        <p:blipFill rotWithShape="1">
          <a:blip r:embed="rId3">
            <a:alphaModFix/>
          </a:blip>
          <a:srcRect b="0" l="0" r="0" t="0"/>
          <a:stretch/>
        </p:blipFill>
        <p:spPr>
          <a:xfrm>
            <a:off x="628650" y="4733410"/>
            <a:ext cx="1073301" cy="34150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74" name="Shape 174"/>
        <p:cNvGrpSpPr/>
        <p:nvPr/>
      </p:nvGrpSpPr>
      <p:grpSpPr>
        <a:xfrm>
          <a:off x="0" y="0"/>
          <a:ext cx="0" cy="0"/>
          <a:chOff x="0" y="0"/>
          <a:chExt cx="0" cy="0"/>
        </a:xfrm>
      </p:grpSpPr>
      <p:sp>
        <p:nvSpPr>
          <p:cNvPr id="175" name="Google Shape;175;p30"/>
          <p:cNvSpPr txBox="1"/>
          <p:nvPr>
            <p:ph type="title"/>
          </p:nvPr>
        </p:nvSpPr>
        <p:spPr>
          <a:xfrm>
            <a:off x="628650" y="273844"/>
            <a:ext cx="7886700" cy="994172"/>
          </a:xfrm>
          <a:prstGeom prst="rect">
            <a:avLst/>
          </a:prstGeom>
          <a:noFill/>
          <a:ln>
            <a:noFill/>
          </a:ln>
        </p:spPr>
        <p:txBody>
          <a:bodyPr anchorCtr="0" anchor="ctr" bIns="17125" lIns="34275" spcFirstLastPara="1" rIns="34275" wrap="square" tIns="17125">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76" name="Google Shape;176;p30"/>
          <p:cNvSpPr txBox="1"/>
          <p:nvPr>
            <p:ph idx="1" type="body"/>
          </p:nvPr>
        </p:nvSpPr>
        <p:spPr>
          <a:xfrm>
            <a:off x="628650" y="1369219"/>
            <a:ext cx="3886200" cy="3263504"/>
          </a:xfrm>
          <a:prstGeom prst="rect">
            <a:avLst/>
          </a:prstGeom>
          <a:noFill/>
          <a:ln>
            <a:noFill/>
          </a:ln>
        </p:spPr>
        <p:txBody>
          <a:bodyPr anchorCtr="0" anchor="t" bIns="17125" lIns="34275" spcFirstLastPara="1" rIns="34275" wrap="square" tIns="17125">
            <a:normAutofit/>
          </a:bodyPr>
          <a:lstStyle>
            <a:lvl1pPr indent="-273050" lvl="0" marL="457200" algn="l">
              <a:lnSpc>
                <a:spcPct val="90000"/>
              </a:lnSpc>
              <a:spcBef>
                <a:spcPts val="7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177" name="Google Shape;177;p30"/>
          <p:cNvSpPr txBox="1"/>
          <p:nvPr>
            <p:ph idx="2" type="body"/>
          </p:nvPr>
        </p:nvSpPr>
        <p:spPr>
          <a:xfrm>
            <a:off x="4629150" y="1369219"/>
            <a:ext cx="3886200" cy="3263504"/>
          </a:xfrm>
          <a:prstGeom prst="rect">
            <a:avLst/>
          </a:prstGeom>
          <a:noFill/>
          <a:ln>
            <a:noFill/>
          </a:ln>
        </p:spPr>
        <p:txBody>
          <a:bodyPr anchorCtr="0" anchor="t" bIns="17125" lIns="34275" spcFirstLastPara="1" rIns="34275" wrap="square" tIns="17125">
            <a:normAutofit/>
          </a:bodyPr>
          <a:lstStyle>
            <a:lvl1pPr indent="-273050" lvl="0" marL="457200" algn="l">
              <a:lnSpc>
                <a:spcPct val="90000"/>
              </a:lnSpc>
              <a:spcBef>
                <a:spcPts val="7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178" name="Google Shape;178;p30"/>
          <p:cNvSpPr txBox="1"/>
          <p:nvPr>
            <p:ph idx="11" type="ftr"/>
          </p:nvPr>
        </p:nvSpPr>
        <p:spPr>
          <a:xfrm>
            <a:off x="3028950" y="4767263"/>
            <a:ext cx="3086100" cy="273844"/>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79" name="Google Shape;179;p30"/>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80" name="Google Shape;180;p30"/>
          <p:cNvPicPr preferRelativeResize="0"/>
          <p:nvPr/>
        </p:nvPicPr>
        <p:blipFill rotWithShape="1">
          <a:blip r:embed="rId2">
            <a:alphaModFix/>
          </a:blip>
          <a:srcRect b="0" l="0" r="0" t="0"/>
          <a:stretch/>
        </p:blipFill>
        <p:spPr>
          <a:xfrm>
            <a:off x="628650" y="4733410"/>
            <a:ext cx="1073301" cy="34150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81" name="Shape 181"/>
        <p:cNvGrpSpPr/>
        <p:nvPr/>
      </p:nvGrpSpPr>
      <p:grpSpPr>
        <a:xfrm>
          <a:off x="0" y="0"/>
          <a:ext cx="0" cy="0"/>
          <a:chOff x="0" y="0"/>
          <a:chExt cx="0" cy="0"/>
        </a:xfrm>
      </p:grpSpPr>
      <p:sp>
        <p:nvSpPr>
          <p:cNvPr id="182" name="Google Shape;182;p31"/>
          <p:cNvSpPr txBox="1"/>
          <p:nvPr>
            <p:ph type="title"/>
          </p:nvPr>
        </p:nvSpPr>
        <p:spPr>
          <a:xfrm>
            <a:off x="629841" y="273844"/>
            <a:ext cx="7886700" cy="994172"/>
          </a:xfrm>
          <a:prstGeom prst="rect">
            <a:avLst/>
          </a:prstGeom>
          <a:noFill/>
          <a:ln>
            <a:noFill/>
          </a:ln>
        </p:spPr>
        <p:txBody>
          <a:bodyPr anchorCtr="0" anchor="ctr" bIns="17125" lIns="34275" spcFirstLastPara="1" rIns="34275" wrap="square" tIns="17125">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83" name="Google Shape;183;p31"/>
          <p:cNvSpPr txBox="1"/>
          <p:nvPr>
            <p:ph idx="1" type="body"/>
          </p:nvPr>
        </p:nvSpPr>
        <p:spPr>
          <a:xfrm>
            <a:off x="629841" y="1260872"/>
            <a:ext cx="3868340" cy="617934"/>
          </a:xfrm>
          <a:prstGeom prst="rect">
            <a:avLst/>
          </a:prstGeom>
          <a:noFill/>
          <a:ln>
            <a:noFill/>
          </a:ln>
        </p:spPr>
        <p:txBody>
          <a:bodyPr anchorCtr="0" anchor="b" bIns="17125" lIns="34275" spcFirstLastPara="1" rIns="34275" wrap="square" tIns="17125">
            <a:normAutofit/>
          </a:bodyPr>
          <a:lstStyle>
            <a:lvl1pPr indent="-228600" lvl="0" marL="457200" algn="l">
              <a:lnSpc>
                <a:spcPct val="90000"/>
              </a:lnSpc>
              <a:spcBef>
                <a:spcPts val="7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300"/>
              <a:buNone/>
              <a:defRPr b="1" sz="13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84" name="Google Shape;184;p31"/>
          <p:cNvSpPr txBox="1"/>
          <p:nvPr>
            <p:ph idx="2" type="body"/>
          </p:nvPr>
        </p:nvSpPr>
        <p:spPr>
          <a:xfrm>
            <a:off x="629841" y="1878806"/>
            <a:ext cx="3868340" cy="2763441"/>
          </a:xfrm>
          <a:prstGeom prst="rect">
            <a:avLst/>
          </a:prstGeom>
          <a:noFill/>
          <a:ln>
            <a:noFill/>
          </a:ln>
        </p:spPr>
        <p:txBody>
          <a:bodyPr anchorCtr="0" anchor="t" bIns="17125" lIns="34275" spcFirstLastPara="1" rIns="34275" wrap="square" tIns="17125">
            <a:normAutofit/>
          </a:bodyPr>
          <a:lstStyle>
            <a:lvl1pPr indent="-273050" lvl="0" marL="457200" algn="l">
              <a:lnSpc>
                <a:spcPct val="90000"/>
              </a:lnSpc>
              <a:spcBef>
                <a:spcPts val="7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185" name="Google Shape;185;p31"/>
          <p:cNvSpPr txBox="1"/>
          <p:nvPr>
            <p:ph idx="3" type="body"/>
          </p:nvPr>
        </p:nvSpPr>
        <p:spPr>
          <a:xfrm>
            <a:off x="4629150" y="1260872"/>
            <a:ext cx="3887391" cy="617934"/>
          </a:xfrm>
          <a:prstGeom prst="rect">
            <a:avLst/>
          </a:prstGeom>
          <a:noFill/>
          <a:ln>
            <a:noFill/>
          </a:ln>
        </p:spPr>
        <p:txBody>
          <a:bodyPr anchorCtr="0" anchor="b" bIns="17125" lIns="34275" spcFirstLastPara="1" rIns="34275" wrap="square" tIns="17125">
            <a:normAutofit/>
          </a:bodyPr>
          <a:lstStyle>
            <a:lvl1pPr indent="-228600" lvl="0" marL="457200" algn="l">
              <a:lnSpc>
                <a:spcPct val="90000"/>
              </a:lnSpc>
              <a:spcBef>
                <a:spcPts val="7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300"/>
              <a:buNone/>
              <a:defRPr b="1" sz="13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86" name="Google Shape;186;p31"/>
          <p:cNvSpPr txBox="1"/>
          <p:nvPr>
            <p:ph idx="4" type="body"/>
          </p:nvPr>
        </p:nvSpPr>
        <p:spPr>
          <a:xfrm>
            <a:off x="4629150" y="1878806"/>
            <a:ext cx="3887391" cy="2763441"/>
          </a:xfrm>
          <a:prstGeom prst="rect">
            <a:avLst/>
          </a:prstGeom>
          <a:noFill/>
          <a:ln>
            <a:noFill/>
          </a:ln>
        </p:spPr>
        <p:txBody>
          <a:bodyPr anchorCtr="0" anchor="t" bIns="17125" lIns="34275" spcFirstLastPara="1" rIns="34275" wrap="square" tIns="17125">
            <a:normAutofit/>
          </a:bodyPr>
          <a:lstStyle>
            <a:lvl1pPr indent="-273050" lvl="0" marL="457200" algn="l">
              <a:lnSpc>
                <a:spcPct val="90000"/>
              </a:lnSpc>
              <a:spcBef>
                <a:spcPts val="7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187" name="Google Shape;187;p31"/>
          <p:cNvSpPr txBox="1"/>
          <p:nvPr>
            <p:ph idx="11" type="ftr"/>
          </p:nvPr>
        </p:nvSpPr>
        <p:spPr>
          <a:xfrm>
            <a:off x="3028950" y="4767263"/>
            <a:ext cx="3086100" cy="273844"/>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88" name="Google Shape;188;p31"/>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89" name="Google Shape;189;p31"/>
          <p:cNvPicPr preferRelativeResize="0"/>
          <p:nvPr/>
        </p:nvPicPr>
        <p:blipFill rotWithShape="1">
          <a:blip r:embed="rId2">
            <a:alphaModFix/>
          </a:blip>
          <a:srcRect b="0" l="0" r="0" t="0"/>
          <a:stretch/>
        </p:blipFill>
        <p:spPr>
          <a:xfrm>
            <a:off x="628650" y="4733410"/>
            <a:ext cx="1073301" cy="34150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90" name="Shape 190"/>
        <p:cNvGrpSpPr/>
        <p:nvPr/>
      </p:nvGrpSpPr>
      <p:grpSpPr>
        <a:xfrm>
          <a:off x="0" y="0"/>
          <a:ext cx="0" cy="0"/>
          <a:chOff x="0" y="0"/>
          <a:chExt cx="0" cy="0"/>
        </a:xfrm>
      </p:grpSpPr>
      <p:sp>
        <p:nvSpPr>
          <p:cNvPr id="191" name="Google Shape;191;p32"/>
          <p:cNvSpPr txBox="1"/>
          <p:nvPr>
            <p:ph type="title"/>
          </p:nvPr>
        </p:nvSpPr>
        <p:spPr>
          <a:xfrm>
            <a:off x="628650" y="273844"/>
            <a:ext cx="7886700" cy="994172"/>
          </a:xfrm>
          <a:prstGeom prst="rect">
            <a:avLst/>
          </a:prstGeom>
          <a:noFill/>
          <a:ln>
            <a:noFill/>
          </a:ln>
        </p:spPr>
        <p:txBody>
          <a:bodyPr anchorCtr="0" anchor="ctr" bIns="17125" lIns="34275" spcFirstLastPara="1" rIns="34275" wrap="square" tIns="17125">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92" name="Google Shape;192;p32"/>
          <p:cNvSpPr txBox="1"/>
          <p:nvPr>
            <p:ph idx="11" type="ftr"/>
          </p:nvPr>
        </p:nvSpPr>
        <p:spPr>
          <a:xfrm>
            <a:off x="3028950" y="4767263"/>
            <a:ext cx="3086100" cy="273844"/>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93" name="Google Shape;193;p32"/>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94" name="Google Shape;194;p32"/>
          <p:cNvPicPr preferRelativeResize="0"/>
          <p:nvPr/>
        </p:nvPicPr>
        <p:blipFill rotWithShape="1">
          <a:blip r:embed="rId2">
            <a:alphaModFix/>
          </a:blip>
          <a:srcRect b="0" l="0" r="0" t="0"/>
          <a:stretch/>
        </p:blipFill>
        <p:spPr>
          <a:xfrm>
            <a:off x="628650" y="4733410"/>
            <a:ext cx="1073301" cy="34150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95" name="Shape 195"/>
        <p:cNvGrpSpPr/>
        <p:nvPr/>
      </p:nvGrpSpPr>
      <p:grpSpPr>
        <a:xfrm>
          <a:off x="0" y="0"/>
          <a:ext cx="0" cy="0"/>
          <a:chOff x="0" y="0"/>
          <a:chExt cx="0" cy="0"/>
        </a:xfrm>
      </p:grpSpPr>
      <p:sp>
        <p:nvSpPr>
          <p:cNvPr id="196" name="Google Shape;196;p33"/>
          <p:cNvSpPr txBox="1"/>
          <p:nvPr>
            <p:ph idx="11" type="ftr"/>
          </p:nvPr>
        </p:nvSpPr>
        <p:spPr>
          <a:xfrm>
            <a:off x="3028950" y="4767263"/>
            <a:ext cx="3086100" cy="273844"/>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97" name="Google Shape;197;p33"/>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98" name="Google Shape;198;p33"/>
          <p:cNvPicPr preferRelativeResize="0"/>
          <p:nvPr/>
        </p:nvPicPr>
        <p:blipFill rotWithShape="1">
          <a:blip r:embed="rId2">
            <a:alphaModFix/>
          </a:blip>
          <a:srcRect b="0" l="0" r="0" t="0"/>
          <a:stretch/>
        </p:blipFill>
        <p:spPr>
          <a:xfrm>
            <a:off x="628650" y="4733410"/>
            <a:ext cx="1073301" cy="34150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9" name="Shape 199"/>
        <p:cNvGrpSpPr/>
        <p:nvPr/>
      </p:nvGrpSpPr>
      <p:grpSpPr>
        <a:xfrm>
          <a:off x="0" y="0"/>
          <a:ext cx="0" cy="0"/>
          <a:chOff x="0" y="0"/>
          <a:chExt cx="0" cy="0"/>
        </a:xfrm>
      </p:grpSpPr>
      <p:sp>
        <p:nvSpPr>
          <p:cNvPr id="200" name="Google Shape;200;p34"/>
          <p:cNvSpPr txBox="1"/>
          <p:nvPr>
            <p:ph type="ctrTitle"/>
          </p:nvPr>
        </p:nvSpPr>
        <p:spPr>
          <a:xfrm>
            <a:off x="311708" y="744575"/>
            <a:ext cx="8520600" cy="2052600"/>
          </a:xfrm>
          <a:prstGeom prst="rect">
            <a:avLst/>
          </a:prstGeom>
        </p:spPr>
        <p:txBody>
          <a:bodyPr anchorCtr="0" anchor="b" bIns="17125" lIns="34275" spcFirstLastPara="1" rIns="34275" wrap="square" tIns="171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1" name="Google Shape;201;p34"/>
          <p:cNvSpPr txBox="1"/>
          <p:nvPr>
            <p:ph idx="1" type="subTitle"/>
          </p:nvPr>
        </p:nvSpPr>
        <p:spPr>
          <a:xfrm>
            <a:off x="311700" y="2834125"/>
            <a:ext cx="8520600" cy="792600"/>
          </a:xfrm>
          <a:prstGeom prst="rect">
            <a:avLst/>
          </a:prstGeom>
        </p:spPr>
        <p:txBody>
          <a:bodyPr anchorCtr="0" anchor="t" bIns="17125" lIns="34275" spcFirstLastPara="1" rIns="34275" wrap="square" tIns="17125">
            <a:normAutofit/>
          </a:bodyPr>
          <a:lstStyle>
            <a:lvl1pPr lvl="0" rtl="0" algn="ctr">
              <a:lnSpc>
                <a:spcPct val="100000"/>
              </a:lnSpc>
              <a:spcBef>
                <a:spcPts val="7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202" name="Google Shape;202;p34"/>
          <p:cNvSpPr txBox="1"/>
          <p:nvPr>
            <p:ph idx="12" type="sldNum"/>
          </p:nvPr>
        </p:nvSpPr>
        <p:spPr>
          <a:xfrm>
            <a:off x="8472458" y="4663217"/>
            <a:ext cx="548700" cy="393600"/>
          </a:xfrm>
          <a:prstGeom prst="rect">
            <a:avLst/>
          </a:prstGeom>
        </p:spPr>
        <p:txBody>
          <a:bodyPr anchorCtr="0" anchor="ctr" bIns="17125" lIns="34275" spcFirstLastPara="1" rIns="34275" wrap="square" tIns="17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3" name="Shape 203"/>
        <p:cNvGrpSpPr/>
        <p:nvPr/>
      </p:nvGrpSpPr>
      <p:grpSpPr>
        <a:xfrm>
          <a:off x="0" y="0"/>
          <a:ext cx="0" cy="0"/>
          <a:chOff x="0" y="0"/>
          <a:chExt cx="0" cy="0"/>
        </a:xfrm>
      </p:grpSpPr>
      <p:sp>
        <p:nvSpPr>
          <p:cNvPr id="204" name="Google Shape;204;p35"/>
          <p:cNvSpPr txBox="1"/>
          <p:nvPr>
            <p:ph type="title"/>
          </p:nvPr>
        </p:nvSpPr>
        <p:spPr>
          <a:xfrm>
            <a:off x="311700" y="445025"/>
            <a:ext cx="8520600" cy="572700"/>
          </a:xfrm>
          <a:prstGeom prst="rect">
            <a:avLst/>
          </a:prstGeom>
        </p:spPr>
        <p:txBody>
          <a:bodyPr anchorCtr="0" anchor="ctr" bIns="17125" lIns="34275" spcFirstLastPara="1" rIns="34275" wrap="square" tIns="17125">
            <a:normAutofit/>
          </a:bodyPr>
          <a:lstStyle>
            <a:lvl1pPr lvl="0" rtl="0">
              <a:spcBef>
                <a:spcPts val="0"/>
              </a:spcBef>
              <a:spcAft>
                <a:spcPts val="0"/>
              </a:spcAft>
              <a:buSzPts val="33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p:txBody>
      </p:sp>
      <p:sp>
        <p:nvSpPr>
          <p:cNvPr id="205" name="Google Shape;205;p35"/>
          <p:cNvSpPr txBox="1"/>
          <p:nvPr>
            <p:ph idx="1" type="body"/>
          </p:nvPr>
        </p:nvSpPr>
        <p:spPr>
          <a:xfrm>
            <a:off x="311700" y="1152475"/>
            <a:ext cx="8520600" cy="3416400"/>
          </a:xfrm>
          <a:prstGeom prst="rect">
            <a:avLst/>
          </a:prstGeom>
        </p:spPr>
        <p:txBody>
          <a:bodyPr anchorCtr="0" anchor="t" bIns="17125" lIns="34275" spcFirstLastPara="1" rIns="34275" wrap="square" tIns="17125">
            <a:normAutofit/>
          </a:bodyPr>
          <a:lstStyle>
            <a:lvl1pPr indent="-361950" lvl="0" marL="457200" rtl="0">
              <a:spcBef>
                <a:spcPts val="7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1150" lvl="3" marL="1828800" rtl="0">
              <a:spcBef>
                <a:spcPts val="400"/>
              </a:spcBef>
              <a:spcAft>
                <a:spcPts val="0"/>
              </a:spcAft>
              <a:buSzPts val="1300"/>
              <a:buChar char="•"/>
              <a:defRPr/>
            </a:lvl4pPr>
            <a:lvl5pPr indent="-311150" lvl="4" marL="2286000" rtl="0">
              <a:spcBef>
                <a:spcPts val="400"/>
              </a:spcBef>
              <a:spcAft>
                <a:spcPts val="0"/>
              </a:spcAft>
              <a:buSzPts val="1300"/>
              <a:buChar char="•"/>
              <a:defRPr/>
            </a:lvl5pPr>
            <a:lvl6pPr indent="-311150" lvl="5" marL="2743200" rtl="0">
              <a:spcBef>
                <a:spcPts val="400"/>
              </a:spcBef>
              <a:spcAft>
                <a:spcPts val="0"/>
              </a:spcAft>
              <a:buSzPts val="1300"/>
              <a:buChar char="•"/>
              <a:defRPr/>
            </a:lvl6pPr>
            <a:lvl7pPr indent="-311150" lvl="6" marL="3200400" rtl="0">
              <a:spcBef>
                <a:spcPts val="400"/>
              </a:spcBef>
              <a:spcAft>
                <a:spcPts val="0"/>
              </a:spcAft>
              <a:buSzPts val="1300"/>
              <a:buChar char="•"/>
              <a:defRPr/>
            </a:lvl7pPr>
            <a:lvl8pPr indent="-311150" lvl="7" marL="3657600" rtl="0">
              <a:spcBef>
                <a:spcPts val="400"/>
              </a:spcBef>
              <a:spcAft>
                <a:spcPts val="0"/>
              </a:spcAft>
              <a:buSzPts val="1300"/>
              <a:buChar char="•"/>
              <a:defRPr/>
            </a:lvl8pPr>
            <a:lvl9pPr indent="-311150" lvl="8" marL="4114800" rtl="0">
              <a:spcBef>
                <a:spcPts val="400"/>
              </a:spcBef>
              <a:spcAft>
                <a:spcPts val="0"/>
              </a:spcAft>
              <a:buSzPts val="1300"/>
              <a:buChar char="•"/>
              <a:defRPr/>
            </a:lvl9pPr>
          </a:lstStyle>
          <a:p/>
        </p:txBody>
      </p:sp>
      <p:sp>
        <p:nvSpPr>
          <p:cNvPr id="206" name="Google Shape;206;p35"/>
          <p:cNvSpPr txBox="1"/>
          <p:nvPr>
            <p:ph idx="12" type="sldNum"/>
          </p:nvPr>
        </p:nvSpPr>
        <p:spPr>
          <a:xfrm>
            <a:off x="8472458" y="4663217"/>
            <a:ext cx="548700" cy="393600"/>
          </a:xfrm>
          <a:prstGeom prst="rect">
            <a:avLst/>
          </a:prstGeom>
        </p:spPr>
        <p:txBody>
          <a:bodyPr anchorCtr="0" anchor="ctr" bIns="17125" lIns="34275" spcFirstLastPara="1" rIns="34275" wrap="square" tIns="17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23" Type="http://schemas.openxmlformats.org/officeDocument/2006/relationships/theme" Target="../theme/theme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17125" lIns="34275" spcFirstLastPara="1" rIns="34275" wrap="square" tIns="17125">
            <a:normAutofit/>
          </a:bodyPr>
          <a:lstStyle>
            <a:lvl1pPr lvl="0" marR="0" rtl="0" algn="l">
              <a:lnSpc>
                <a:spcPct val="90000"/>
              </a:lnSpc>
              <a:spcBef>
                <a:spcPts val="0"/>
              </a:spcBef>
              <a:spcAft>
                <a:spcPts val="0"/>
              </a:spcAft>
              <a:buClr>
                <a:schemeClr val="accent1"/>
              </a:buClr>
              <a:buSzPts val="3300"/>
              <a:buFont typeface="Arial"/>
              <a:buNone/>
              <a:defRPr b="1" i="0" sz="33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17125" lIns="34275" spcFirstLastPara="1" rIns="34275" wrap="square" tIns="17125">
            <a:normAutofit/>
          </a:bodyPr>
          <a:lstStyle>
            <a:lvl1pPr indent="-361950" lvl="0" marL="45720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53" name="Google Shape;53;p13"/>
          <p:cNvSpPr txBox="1"/>
          <p:nvPr>
            <p:ph idx="11" type="ftr"/>
          </p:nvPr>
        </p:nvSpPr>
        <p:spPr>
          <a:xfrm>
            <a:off x="3028950" y="4767263"/>
            <a:ext cx="3086100" cy="273844"/>
          </a:xfrm>
          <a:prstGeom prst="rect">
            <a:avLst/>
          </a:prstGeom>
          <a:noFill/>
          <a:ln>
            <a:noFill/>
          </a:ln>
        </p:spPr>
        <p:txBody>
          <a:bodyPr anchorCtr="0" anchor="ctr" bIns="17125" lIns="34275" spcFirstLastPara="1" rIns="34275" wrap="square" tIns="17125">
            <a:noAutofit/>
          </a:bodyPr>
          <a:lstStyle>
            <a:lvl1pPr lvl="0" marR="0" rtl="0" algn="ctr">
              <a:lnSpc>
                <a:spcPct val="100000"/>
              </a:lnSpc>
              <a:spcBef>
                <a:spcPts val="0"/>
              </a:spcBef>
              <a:spcAft>
                <a:spcPts val="0"/>
              </a:spcAft>
              <a:buClr>
                <a:srgbClr val="000000"/>
              </a:buClr>
              <a:buSzPts val="500"/>
              <a:buFont typeface="Arial"/>
              <a:buNone/>
              <a:defRPr b="0" i="0" sz="900" u="none" cap="none" strike="noStrike">
                <a:solidFill>
                  <a:srgbClr val="005A83"/>
                </a:solidFill>
                <a:latin typeface="Arial"/>
                <a:ea typeface="Arial"/>
                <a:cs typeface="Arial"/>
                <a:sym typeface="Arial"/>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Arial"/>
                <a:ea typeface="Arial"/>
                <a:cs typeface="Arial"/>
                <a:sym typeface="Arial"/>
              </a:defRPr>
            </a:lvl9pPr>
          </a:lstStyle>
          <a:p/>
        </p:txBody>
      </p:sp>
      <p:sp>
        <p:nvSpPr>
          <p:cNvPr id="54" name="Google Shape;54;p13"/>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mailto:james.bush@mojaloop.io" TargetMode="Externa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type="ctrTitle"/>
          </p:nvPr>
        </p:nvSpPr>
        <p:spPr>
          <a:xfrm>
            <a:off x="635860" y="1582275"/>
            <a:ext cx="5470847" cy="1694853"/>
          </a:xfrm>
          <a:prstGeom prst="rect">
            <a:avLst/>
          </a:prstGeom>
          <a:noFill/>
          <a:ln>
            <a:noFill/>
          </a:ln>
        </p:spPr>
        <p:txBody>
          <a:bodyPr anchorCtr="0" anchor="b" bIns="17125" lIns="34275" spcFirstLastPara="1" rIns="34275" wrap="square" tIns="17125">
            <a:normAutofit fontScale="90000"/>
          </a:bodyPr>
          <a:lstStyle/>
          <a:p>
            <a:pPr indent="0" lvl="0" marL="0" rtl="0" algn="l">
              <a:lnSpc>
                <a:spcPct val="90000"/>
              </a:lnSpc>
              <a:spcBef>
                <a:spcPts val="0"/>
              </a:spcBef>
              <a:spcAft>
                <a:spcPts val="0"/>
              </a:spcAft>
              <a:buClr>
                <a:schemeClr val="lt1"/>
              </a:buClr>
              <a:buSzPct val="100000"/>
              <a:buFont typeface="Arial"/>
              <a:buNone/>
            </a:pPr>
            <a:r>
              <a:rPr lang="en"/>
              <a:t>Support for On-Premises Deployments</a:t>
            </a:r>
            <a:endParaRPr/>
          </a:p>
        </p:txBody>
      </p:sp>
      <p:sp>
        <p:nvSpPr>
          <p:cNvPr id="212" name="Google Shape;212;p36"/>
          <p:cNvSpPr txBox="1"/>
          <p:nvPr>
            <p:ph idx="1" type="subTitle"/>
          </p:nvPr>
        </p:nvSpPr>
        <p:spPr>
          <a:xfrm>
            <a:off x="635860" y="3490795"/>
            <a:ext cx="5378395" cy="866372"/>
          </a:xfrm>
          <a:prstGeom prst="rect">
            <a:avLst/>
          </a:prstGeom>
          <a:noFill/>
          <a:ln>
            <a:noFill/>
          </a:ln>
        </p:spPr>
        <p:txBody>
          <a:bodyPr anchorCtr="0" anchor="t" bIns="17125" lIns="34275" spcFirstLastPara="1" rIns="34275" wrap="square" tIns="17125">
            <a:normAutofit/>
          </a:bodyPr>
          <a:lstStyle/>
          <a:p>
            <a:pPr indent="0" lvl="0" marL="0" rtl="0" algn="l">
              <a:lnSpc>
                <a:spcPct val="90000"/>
              </a:lnSpc>
              <a:spcBef>
                <a:spcPts val="0"/>
              </a:spcBef>
              <a:spcAft>
                <a:spcPts val="0"/>
              </a:spcAft>
              <a:buClr>
                <a:schemeClr val="lt1"/>
              </a:buClr>
              <a:buSzPts val="1800"/>
              <a:buNone/>
            </a:pPr>
            <a:r>
              <a:rPr lang="en"/>
              <a:t>Progress Report</a:t>
            </a:r>
            <a:endParaRPr/>
          </a:p>
          <a:p>
            <a:pPr indent="0" lvl="0" marL="0" rtl="0" algn="l">
              <a:lnSpc>
                <a:spcPct val="90000"/>
              </a:lnSpc>
              <a:spcBef>
                <a:spcPts val="0"/>
              </a:spcBef>
              <a:spcAft>
                <a:spcPts val="0"/>
              </a:spcAft>
              <a:buClr>
                <a:schemeClr val="lt1"/>
              </a:buClr>
              <a:buSzPts val="1800"/>
              <a:buNone/>
            </a:pPr>
            <a:r>
              <a:t/>
            </a:r>
            <a:endParaRPr/>
          </a:p>
          <a:p>
            <a:pPr indent="0" lvl="0" marL="0" rtl="0" algn="l">
              <a:lnSpc>
                <a:spcPct val="90000"/>
              </a:lnSpc>
              <a:spcBef>
                <a:spcPts val="0"/>
              </a:spcBef>
              <a:spcAft>
                <a:spcPts val="0"/>
              </a:spcAft>
              <a:buClr>
                <a:schemeClr val="lt1"/>
              </a:buClr>
              <a:buSzPts val="1800"/>
              <a:buNone/>
            </a:pPr>
            <a:r>
              <a:rPr lang="en"/>
              <a:t>March 2024</a:t>
            </a:r>
            <a:endParaRPr/>
          </a:p>
        </p:txBody>
      </p:sp>
      <p:sp>
        <p:nvSpPr>
          <p:cNvPr id="213" name="Google Shape;213;p36"/>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5"/>
          <p:cNvSpPr txBox="1"/>
          <p:nvPr>
            <p:ph idx="1" type="body"/>
          </p:nvPr>
        </p:nvSpPr>
        <p:spPr>
          <a:xfrm>
            <a:off x="628650" y="1369219"/>
            <a:ext cx="7886700" cy="3263400"/>
          </a:xfrm>
          <a:prstGeom prst="rect">
            <a:avLst/>
          </a:prstGeom>
        </p:spPr>
        <p:txBody>
          <a:bodyPr anchorCtr="0" anchor="t" bIns="17125" lIns="34275" spcFirstLastPara="1" rIns="34275" wrap="square" tIns="17125">
            <a:normAutofit/>
          </a:bodyPr>
          <a:lstStyle/>
          <a:p>
            <a:pPr indent="0" lvl="0" marL="0" rtl="0" algn="l">
              <a:spcBef>
                <a:spcPts val="0"/>
              </a:spcBef>
              <a:spcAft>
                <a:spcPts val="0"/>
              </a:spcAft>
              <a:buClr>
                <a:schemeClr val="dk1"/>
              </a:buClr>
              <a:buSzPts val="1100"/>
              <a:buFont typeface="Arial"/>
              <a:buNone/>
            </a:pPr>
            <a:r>
              <a:rPr b="1" lang="en" sz="3300">
                <a:solidFill>
                  <a:schemeClr val="accent1"/>
                </a:solidFill>
              </a:rPr>
              <a:t>How to add new mojaloop services to </a:t>
            </a:r>
            <a:endParaRPr b="1" sz="3300">
              <a:solidFill>
                <a:schemeClr val="accent1"/>
              </a:solidFill>
            </a:endParaRPr>
          </a:p>
          <a:p>
            <a:pPr indent="0" lvl="0" marL="0" rtl="0" algn="l">
              <a:spcBef>
                <a:spcPts val="0"/>
              </a:spcBef>
              <a:spcAft>
                <a:spcPts val="0"/>
              </a:spcAft>
              <a:buClr>
                <a:schemeClr val="dk1"/>
              </a:buClr>
              <a:buSzPts val="1100"/>
              <a:buFont typeface="Arial"/>
              <a:buNone/>
            </a:pPr>
            <a:r>
              <a:rPr b="1" lang="en" sz="3300">
                <a:solidFill>
                  <a:schemeClr val="accent1"/>
                </a:solidFill>
              </a:rPr>
              <a:t>monitoring stack?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6"/>
          <p:cNvSpPr txBox="1"/>
          <p:nvPr>
            <p:ph type="title"/>
          </p:nvPr>
        </p:nvSpPr>
        <p:spPr>
          <a:xfrm>
            <a:off x="628650" y="273844"/>
            <a:ext cx="7075200" cy="994200"/>
          </a:xfrm>
          <a:prstGeom prst="rect">
            <a:avLst/>
          </a:prstGeom>
        </p:spPr>
        <p:txBody>
          <a:bodyPr anchorCtr="0" anchor="ctr" bIns="17125" lIns="34275" spcFirstLastPara="1" rIns="34275" wrap="square" tIns="17125">
            <a:normAutofit/>
          </a:bodyPr>
          <a:lstStyle/>
          <a:p>
            <a:pPr indent="0" lvl="0" marL="0" rtl="0" algn="l">
              <a:spcBef>
                <a:spcPts val="0"/>
              </a:spcBef>
              <a:spcAft>
                <a:spcPts val="0"/>
              </a:spcAft>
              <a:buNone/>
            </a:pPr>
            <a:r>
              <a:rPr lang="en"/>
              <a:t>Monitoring infra architecture - simplified</a:t>
            </a:r>
            <a:endParaRPr/>
          </a:p>
        </p:txBody>
      </p:sp>
      <p:pic>
        <p:nvPicPr>
          <p:cNvPr id="279" name="Google Shape;279;p46"/>
          <p:cNvPicPr preferRelativeResize="0"/>
          <p:nvPr/>
        </p:nvPicPr>
        <p:blipFill>
          <a:blip r:embed="rId3">
            <a:alphaModFix/>
          </a:blip>
          <a:stretch>
            <a:fillRect/>
          </a:stretch>
        </p:blipFill>
        <p:spPr>
          <a:xfrm>
            <a:off x="754725" y="1158000"/>
            <a:ext cx="7634545"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7"/>
          <p:cNvSpPr txBox="1"/>
          <p:nvPr>
            <p:ph type="title"/>
          </p:nvPr>
        </p:nvSpPr>
        <p:spPr>
          <a:xfrm>
            <a:off x="628650" y="273844"/>
            <a:ext cx="7075200" cy="994200"/>
          </a:xfrm>
          <a:prstGeom prst="rect">
            <a:avLst/>
          </a:prstGeom>
        </p:spPr>
        <p:txBody>
          <a:bodyPr anchorCtr="0" anchor="ctr" bIns="17125" lIns="34275" spcFirstLastPara="1" rIns="34275" wrap="square" tIns="17125">
            <a:normAutofit fontScale="90000"/>
          </a:bodyPr>
          <a:lstStyle/>
          <a:p>
            <a:pPr indent="0" lvl="0" marL="0" rtl="0" algn="l">
              <a:spcBef>
                <a:spcPts val="0"/>
              </a:spcBef>
              <a:spcAft>
                <a:spcPts val="0"/>
              </a:spcAft>
              <a:buNone/>
            </a:pPr>
            <a:r>
              <a:rPr lang="en"/>
              <a:t>Adding new mojaloop services to Prometheus  </a:t>
            </a:r>
            <a:endParaRPr/>
          </a:p>
        </p:txBody>
      </p:sp>
      <p:sp>
        <p:nvSpPr>
          <p:cNvPr id="285" name="Google Shape;285;p47"/>
          <p:cNvSpPr txBox="1"/>
          <p:nvPr>
            <p:ph idx="1" type="body"/>
          </p:nvPr>
        </p:nvSpPr>
        <p:spPr>
          <a:xfrm>
            <a:off x="628650" y="1369225"/>
            <a:ext cx="3329100" cy="3263400"/>
          </a:xfrm>
          <a:prstGeom prst="rect">
            <a:avLst/>
          </a:prstGeom>
        </p:spPr>
        <p:txBody>
          <a:bodyPr anchorCtr="0" anchor="t" bIns="17125" lIns="34275" spcFirstLastPara="1" rIns="34275" wrap="square" tIns="17125">
            <a:normAutofit fontScale="92500" lnSpcReduction="20000"/>
          </a:bodyPr>
          <a:lstStyle/>
          <a:p>
            <a:pPr indent="0" lvl="0" marL="0" rtl="0" algn="l">
              <a:spcBef>
                <a:spcPts val="700"/>
              </a:spcBef>
              <a:spcAft>
                <a:spcPts val="0"/>
              </a:spcAft>
              <a:buNone/>
            </a:pPr>
            <a:r>
              <a:rPr lang="en"/>
              <a:t>Add new target service to existing list</a:t>
            </a:r>
            <a:endParaRPr/>
          </a:p>
          <a:p>
            <a:pPr indent="0" lvl="0" marL="0" rtl="0" algn="l">
              <a:spcBef>
                <a:spcPts val="700"/>
              </a:spcBef>
              <a:spcAft>
                <a:spcPts val="0"/>
              </a:spcAft>
              <a:buNone/>
            </a:pPr>
            <a:r>
              <a:t/>
            </a:r>
            <a:endParaRPr/>
          </a:p>
          <a:p>
            <a:pPr indent="0" lvl="0" marL="0" rtl="0" algn="l">
              <a:spcBef>
                <a:spcPts val="700"/>
              </a:spcBef>
              <a:spcAft>
                <a:spcPts val="0"/>
              </a:spcAft>
              <a:buNone/>
            </a:pPr>
            <a:r>
              <a:rPr lang="en"/>
              <a:t>Make sure metrics are available on port named “http”</a:t>
            </a:r>
            <a:endParaRPr/>
          </a:p>
          <a:p>
            <a:pPr indent="0" lvl="0" marL="0" rtl="0" algn="l">
              <a:spcBef>
                <a:spcPts val="700"/>
              </a:spcBef>
              <a:spcAft>
                <a:spcPts val="0"/>
              </a:spcAft>
              <a:buNone/>
            </a:pPr>
            <a:r>
              <a:t/>
            </a:r>
            <a:endParaRPr/>
          </a:p>
          <a:p>
            <a:pPr indent="0" lvl="0" marL="0" rtl="0" algn="l">
              <a:spcBef>
                <a:spcPts val="700"/>
              </a:spcBef>
              <a:spcAft>
                <a:spcPts val="0"/>
              </a:spcAft>
              <a:buNone/>
            </a:pPr>
            <a:r>
              <a:rPr lang="en"/>
              <a:t>No restriction on port number</a:t>
            </a:r>
            <a:endParaRPr/>
          </a:p>
          <a:p>
            <a:pPr indent="0" lvl="0" marL="0" rtl="0" algn="l">
              <a:spcBef>
                <a:spcPts val="700"/>
              </a:spcBef>
              <a:spcAft>
                <a:spcPts val="0"/>
              </a:spcAft>
              <a:buNone/>
            </a:pPr>
            <a:r>
              <a:t/>
            </a:r>
            <a:endParaRPr/>
          </a:p>
          <a:p>
            <a:pPr indent="0" lvl="0" marL="0" rtl="0" algn="l">
              <a:spcBef>
                <a:spcPts val="700"/>
              </a:spcBef>
              <a:spcAft>
                <a:spcPts val="0"/>
              </a:spcAft>
              <a:buNone/>
            </a:pPr>
            <a:r>
              <a:rPr lang="en"/>
              <a:t>Notice </a:t>
            </a:r>
            <a:r>
              <a:rPr lang="en">
                <a:latin typeface="Courier New"/>
                <a:ea typeface="Courier New"/>
                <a:cs typeface="Courier New"/>
                <a:sym typeface="Courier New"/>
              </a:rPr>
              <a:t>mojaloop</a:t>
            </a:r>
            <a:r>
              <a:rPr lang="en"/>
              <a:t> namespace as opposed to </a:t>
            </a:r>
            <a:r>
              <a:rPr lang="en">
                <a:latin typeface="Courier New"/>
                <a:ea typeface="Courier New"/>
                <a:cs typeface="Courier New"/>
                <a:sym typeface="Courier New"/>
              </a:rPr>
              <a:t>monitoring</a:t>
            </a:r>
            <a:r>
              <a:rPr lang="en"/>
              <a:t> </a:t>
            </a:r>
            <a:endParaRPr/>
          </a:p>
        </p:txBody>
      </p:sp>
      <p:pic>
        <p:nvPicPr>
          <p:cNvPr id="286" name="Google Shape;286;p47"/>
          <p:cNvPicPr preferRelativeResize="0"/>
          <p:nvPr/>
        </p:nvPicPr>
        <p:blipFill>
          <a:blip r:embed="rId3">
            <a:alphaModFix/>
          </a:blip>
          <a:stretch>
            <a:fillRect/>
          </a:stretch>
        </p:blipFill>
        <p:spPr>
          <a:xfrm>
            <a:off x="4033650" y="951150"/>
            <a:ext cx="4620626" cy="39954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628650" y="273844"/>
            <a:ext cx="7075200" cy="994200"/>
          </a:xfrm>
          <a:prstGeom prst="rect">
            <a:avLst/>
          </a:prstGeom>
        </p:spPr>
        <p:txBody>
          <a:bodyPr anchorCtr="0" anchor="ctr" bIns="17125" lIns="34275" spcFirstLastPara="1" rIns="34275" wrap="square" tIns="17125">
            <a:normAutofit/>
          </a:bodyPr>
          <a:lstStyle/>
          <a:p>
            <a:pPr indent="0" lvl="0" marL="0" rtl="0" algn="l">
              <a:spcBef>
                <a:spcPts val="0"/>
              </a:spcBef>
              <a:spcAft>
                <a:spcPts val="0"/>
              </a:spcAft>
              <a:buNone/>
            </a:pPr>
            <a:r>
              <a:rPr lang="en"/>
              <a:t>Confirm new service in Prometheus scrape targets</a:t>
            </a:r>
            <a:endParaRPr/>
          </a:p>
        </p:txBody>
      </p:sp>
      <p:sp>
        <p:nvSpPr>
          <p:cNvPr id="292" name="Google Shape;292;p48"/>
          <p:cNvSpPr txBox="1"/>
          <p:nvPr>
            <p:ph idx="1" type="body"/>
          </p:nvPr>
        </p:nvSpPr>
        <p:spPr>
          <a:xfrm>
            <a:off x="272300" y="1369225"/>
            <a:ext cx="2745300" cy="3263400"/>
          </a:xfrm>
          <a:prstGeom prst="rect">
            <a:avLst/>
          </a:prstGeom>
        </p:spPr>
        <p:txBody>
          <a:bodyPr anchorCtr="0" anchor="t" bIns="17125" lIns="34275" spcFirstLastPara="1" rIns="34275" wrap="square" tIns="17125">
            <a:normAutofit lnSpcReduction="10000"/>
          </a:bodyPr>
          <a:lstStyle/>
          <a:p>
            <a:pPr indent="0" lvl="0" marL="0" rtl="0" algn="l">
              <a:spcBef>
                <a:spcPts val="700"/>
              </a:spcBef>
              <a:spcAft>
                <a:spcPts val="0"/>
              </a:spcAft>
              <a:buNone/>
            </a:pPr>
            <a:r>
              <a:rPr lang="en"/>
              <a:t>Go to prometheus targets</a:t>
            </a:r>
            <a:endParaRPr/>
          </a:p>
          <a:p>
            <a:pPr indent="0" lvl="0" marL="0" rtl="0" algn="l">
              <a:spcBef>
                <a:spcPts val="700"/>
              </a:spcBef>
              <a:spcAft>
                <a:spcPts val="0"/>
              </a:spcAft>
              <a:buNone/>
            </a:pPr>
            <a:r>
              <a:t/>
            </a:r>
            <a:endParaRPr/>
          </a:p>
          <a:p>
            <a:pPr indent="0" lvl="0" marL="0" rtl="0" algn="l">
              <a:spcBef>
                <a:spcPts val="700"/>
              </a:spcBef>
              <a:spcAft>
                <a:spcPts val="0"/>
              </a:spcAft>
              <a:buNone/>
            </a:pPr>
            <a:r>
              <a:rPr lang="en"/>
              <a:t>Select mojaloop service monitor</a:t>
            </a:r>
            <a:endParaRPr/>
          </a:p>
          <a:p>
            <a:pPr indent="0" lvl="0" marL="0" rtl="0" algn="l">
              <a:spcBef>
                <a:spcPts val="700"/>
              </a:spcBef>
              <a:spcAft>
                <a:spcPts val="0"/>
              </a:spcAft>
              <a:buNone/>
            </a:pPr>
            <a:r>
              <a:t/>
            </a:r>
            <a:endParaRPr/>
          </a:p>
          <a:p>
            <a:pPr indent="0" lvl="0" marL="0" rtl="0" algn="l">
              <a:spcBef>
                <a:spcPts val="700"/>
              </a:spcBef>
              <a:spcAft>
                <a:spcPts val="0"/>
              </a:spcAft>
              <a:buNone/>
            </a:pPr>
            <a:r>
              <a:rPr lang="en"/>
              <a:t>Look up </a:t>
            </a:r>
            <a:r>
              <a:rPr lang="en">
                <a:latin typeface="Courier New"/>
                <a:ea typeface="Courier New"/>
                <a:cs typeface="Courier New"/>
                <a:sym typeface="Courier New"/>
              </a:rPr>
              <a:t>service=&lt;service-name&gt;</a:t>
            </a:r>
            <a:endParaRPr>
              <a:latin typeface="Courier New"/>
              <a:ea typeface="Courier New"/>
              <a:cs typeface="Courier New"/>
              <a:sym typeface="Courier New"/>
            </a:endParaRPr>
          </a:p>
          <a:p>
            <a:pPr indent="0" lvl="0" marL="0" rtl="0" algn="l">
              <a:spcBef>
                <a:spcPts val="700"/>
              </a:spcBef>
              <a:spcAft>
                <a:spcPts val="0"/>
              </a:spcAft>
              <a:buNone/>
            </a:pPr>
            <a:r>
              <a:t/>
            </a:r>
            <a:endParaRPr/>
          </a:p>
        </p:txBody>
      </p:sp>
      <p:pic>
        <p:nvPicPr>
          <p:cNvPr id="293" name="Google Shape;293;p48"/>
          <p:cNvPicPr preferRelativeResize="0"/>
          <p:nvPr/>
        </p:nvPicPr>
        <p:blipFill>
          <a:blip r:embed="rId3">
            <a:alphaModFix/>
          </a:blip>
          <a:stretch>
            <a:fillRect/>
          </a:stretch>
        </p:blipFill>
        <p:spPr>
          <a:xfrm>
            <a:off x="2896276" y="1268050"/>
            <a:ext cx="6105339" cy="3875450"/>
          </a:xfrm>
          <a:prstGeom prst="rect">
            <a:avLst/>
          </a:prstGeom>
          <a:noFill/>
          <a:ln>
            <a:noFill/>
          </a:ln>
        </p:spPr>
      </p:pic>
      <p:sp>
        <p:nvSpPr>
          <p:cNvPr id="294" name="Google Shape;294;p48"/>
          <p:cNvSpPr/>
          <p:nvPr/>
        </p:nvSpPr>
        <p:spPr>
          <a:xfrm>
            <a:off x="3168000" y="1986075"/>
            <a:ext cx="2172300" cy="3018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95" name="Google Shape;295;p48"/>
          <p:cNvCxnSpPr/>
          <p:nvPr/>
        </p:nvCxnSpPr>
        <p:spPr>
          <a:xfrm rot="10800000">
            <a:off x="4494500" y="2295600"/>
            <a:ext cx="0" cy="684600"/>
          </a:xfrm>
          <a:prstGeom prst="straightConnector1">
            <a:avLst/>
          </a:prstGeom>
          <a:noFill/>
          <a:ln cap="flat" cmpd="sng" w="9525">
            <a:solidFill>
              <a:srgbClr val="FF0000"/>
            </a:solidFill>
            <a:prstDash val="solid"/>
            <a:round/>
            <a:headEnd len="med" w="med" type="none"/>
            <a:tailEnd len="med" w="med" type="triangle"/>
          </a:ln>
        </p:spPr>
      </p:cxnSp>
      <p:cxnSp>
        <p:nvCxnSpPr>
          <p:cNvPr id="296" name="Google Shape;296;p48"/>
          <p:cNvCxnSpPr/>
          <p:nvPr/>
        </p:nvCxnSpPr>
        <p:spPr>
          <a:xfrm>
            <a:off x="4475125" y="3361200"/>
            <a:ext cx="703800" cy="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9"/>
          <p:cNvSpPr txBox="1"/>
          <p:nvPr>
            <p:ph type="title"/>
          </p:nvPr>
        </p:nvSpPr>
        <p:spPr>
          <a:xfrm>
            <a:off x="628650" y="273844"/>
            <a:ext cx="7075200" cy="994200"/>
          </a:xfrm>
          <a:prstGeom prst="rect">
            <a:avLst/>
          </a:prstGeom>
        </p:spPr>
        <p:txBody>
          <a:bodyPr anchorCtr="0" anchor="ctr" bIns="17125" lIns="34275" spcFirstLastPara="1" rIns="34275" wrap="square" tIns="17125">
            <a:normAutofit/>
          </a:bodyPr>
          <a:lstStyle/>
          <a:p>
            <a:pPr indent="0" lvl="0" marL="0" rtl="0" algn="l">
              <a:spcBef>
                <a:spcPts val="0"/>
              </a:spcBef>
              <a:spcAft>
                <a:spcPts val="0"/>
              </a:spcAft>
              <a:buNone/>
            </a:pPr>
            <a:r>
              <a:rPr lang="en"/>
              <a:t>Importing the dashboard</a:t>
            </a:r>
            <a:endParaRPr/>
          </a:p>
        </p:txBody>
      </p:sp>
      <p:sp>
        <p:nvSpPr>
          <p:cNvPr id="302" name="Google Shape;302;p49"/>
          <p:cNvSpPr txBox="1"/>
          <p:nvPr>
            <p:ph idx="1" type="body"/>
          </p:nvPr>
        </p:nvSpPr>
        <p:spPr>
          <a:xfrm>
            <a:off x="44150" y="1268050"/>
            <a:ext cx="2661300" cy="3364500"/>
          </a:xfrm>
          <a:prstGeom prst="rect">
            <a:avLst/>
          </a:prstGeom>
        </p:spPr>
        <p:txBody>
          <a:bodyPr anchorCtr="0" anchor="t" bIns="17125" lIns="34275" spcFirstLastPara="1" rIns="34275" wrap="square" tIns="17125">
            <a:normAutofit/>
          </a:bodyPr>
          <a:lstStyle/>
          <a:p>
            <a:pPr indent="0" lvl="0" marL="0" rtl="0" algn="l">
              <a:spcBef>
                <a:spcPts val="700"/>
              </a:spcBef>
              <a:spcAft>
                <a:spcPts val="0"/>
              </a:spcAft>
              <a:buNone/>
            </a:pPr>
            <a:r>
              <a:rPr lang="en"/>
              <a:t>Add custom resource </a:t>
            </a:r>
            <a:r>
              <a:rPr lang="en">
                <a:latin typeface="Courier New"/>
                <a:ea typeface="Courier New"/>
                <a:cs typeface="Courier New"/>
                <a:sym typeface="Courier New"/>
              </a:rPr>
              <a:t>GrafanaDashboard</a:t>
            </a:r>
            <a:endParaRPr>
              <a:latin typeface="Courier New"/>
              <a:ea typeface="Courier New"/>
              <a:cs typeface="Courier New"/>
              <a:sym typeface="Courier New"/>
            </a:endParaRPr>
          </a:p>
          <a:p>
            <a:pPr indent="0" lvl="0" marL="0" rtl="0" algn="l">
              <a:spcBef>
                <a:spcPts val="700"/>
              </a:spcBef>
              <a:spcAft>
                <a:spcPts val="0"/>
              </a:spcAft>
              <a:buNone/>
            </a:pPr>
            <a:r>
              <a:t/>
            </a:r>
            <a:endParaRPr/>
          </a:p>
          <a:p>
            <a:pPr indent="0" lvl="0" marL="0" rtl="0" algn="l">
              <a:spcBef>
                <a:spcPts val="700"/>
              </a:spcBef>
              <a:spcAft>
                <a:spcPts val="0"/>
              </a:spcAft>
              <a:buNone/>
            </a:pPr>
            <a:r>
              <a:rPr lang="en"/>
              <a:t>Point it to target dashboard json</a:t>
            </a:r>
            <a:endParaRPr/>
          </a:p>
          <a:p>
            <a:pPr indent="0" lvl="0" marL="0" rtl="0" algn="l">
              <a:spcBef>
                <a:spcPts val="700"/>
              </a:spcBef>
              <a:spcAft>
                <a:spcPts val="0"/>
              </a:spcAft>
              <a:buNone/>
            </a:pPr>
            <a:r>
              <a:t/>
            </a:r>
            <a:endParaRPr/>
          </a:p>
          <a:p>
            <a:pPr indent="0" lvl="0" marL="0" rtl="0" algn="l">
              <a:spcBef>
                <a:spcPts val="700"/>
              </a:spcBef>
              <a:spcAft>
                <a:spcPts val="0"/>
              </a:spcAft>
              <a:buNone/>
            </a:pPr>
            <a:r>
              <a:rPr lang="en"/>
              <a:t>Sync to cluster</a:t>
            </a:r>
            <a:endParaRPr/>
          </a:p>
        </p:txBody>
      </p:sp>
      <p:pic>
        <p:nvPicPr>
          <p:cNvPr id="303" name="Google Shape;303;p49"/>
          <p:cNvPicPr preferRelativeResize="0"/>
          <p:nvPr/>
        </p:nvPicPr>
        <p:blipFill rotWithShape="1">
          <a:blip r:embed="rId3">
            <a:alphaModFix/>
          </a:blip>
          <a:srcRect b="0" l="0" r="37476" t="0"/>
          <a:stretch/>
        </p:blipFill>
        <p:spPr>
          <a:xfrm>
            <a:off x="2705396" y="1152475"/>
            <a:ext cx="6126899" cy="3416401"/>
          </a:xfrm>
          <a:prstGeom prst="rect">
            <a:avLst/>
          </a:prstGeom>
          <a:noFill/>
          <a:ln cap="flat" cmpd="sng" w="9525">
            <a:solidFill>
              <a:srgbClr val="FF0000"/>
            </a:solidFill>
            <a:prstDash val="solid"/>
            <a:round/>
            <a:headEnd len="sm" w="sm" type="none"/>
            <a:tailEnd len="sm" w="sm" type="none"/>
          </a:ln>
        </p:spPr>
      </p:pic>
      <p:sp>
        <p:nvSpPr>
          <p:cNvPr id="304" name="Google Shape;304;p49"/>
          <p:cNvSpPr/>
          <p:nvPr/>
        </p:nvSpPr>
        <p:spPr>
          <a:xfrm>
            <a:off x="4106325" y="2248525"/>
            <a:ext cx="1105500" cy="1926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05" name="Google Shape;305;p49"/>
          <p:cNvCxnSpPr/>
          <p:nvPr/>
        </p:nvCxnSpPr>
        <p:spPr>
          <a:xfrm flipH="1">
            <a:off x="5320050" y="2349500"/>
            <a:ext cx="973500" cy="72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628650" y="273844"/>
            <a:ext cx="7075200" cy="994200"/>
          </a:xfrm>
          <a:prstGeom prst="rect">
            <a:avLst/>
          </a:prstGeom>
        </p:spPr>
        <p:txBody>
          <a:bodyPr anchorCtr="0" anchor="ctr" bIns="17125" lIns="34275" spcFirstLastPara="1" rIns="34275" wrap="square" tIns="17125">
            <a:normAutofit/>
          </a:bodyPr>
          <a:lstStyle/>
          <a:p>
            <a:pPr indent="0" lvl="0" marL="0" rtl="0" algn="l">
              <a:spcBef>
                <a:spcPts val="0"/>
              </a:spcBef>
              <a:spcAft>
                <a:spcPts val="0"/>
              </a:spcAft>
              <a:buNone/>
            </a:pPr>
            <a:r>
              <a:rPr lang="en"/>
              <a:t>Dashboards - Gotcha # 1</a:t>
            </a:r>
            <a:endParaRPr/>
          </a:p>
        </p:txBody>
      </p:sp>
      <p:sp>
        <p:nvSpPr>
          <p:cNvPr id="311" name="Google Shape;311;p50"/>
          <p:cNvSpPr txBox="1"/>
          <p:nvPr>
            <p:ph idx="1" type="body"/>
          </p:nvPr>
        </p:nvSpPr>
        <p:spPr>
          <a:xfrm>
            <a:off x="408775" y="1081094"/>
            <a:ext cx="7886700" cy="3263400"/>
          </a:xfrm>
          <a:prstGeom prst="rect">
            <a:avLst/>
          </a:prstGeom>
        </p:spPr>
        <p:txBody>
          <a:bodyPr anchorCtr="0" anchor="t" bIns="17125" lIns="34275" spcFirstLastPara="1" rIns="34275" wrap="square" tIns="17125">
            <a:normAutofit/>
          </a:bodyPr>
          <a:lstStyle/>
          <a:p>
            <a:pPr indent="0" lvl="0" marL="0" rtl="0" algn="l">
              <a:spcBef>
                <a:spcPts val="700"/>
              </a:spcBef>
              <a:spcAft>
                <a:spcPts val="0"/>
              </a:spcAft>
              <a:buNone/>
            </a:pPr>
            <a:r>
              <a:rPr lang="en">
                <a:latin typeface="Courier New"/>
                <a:ea typeface="Courier New"/>
                <a:cs typeface="Courier New"/>
                <a:sym typeface="Courier New"/>
              </a:rPr>
              <a:t>Export for sharing externally</a:t>
            </a:r>
            <a:r>
              <a:rPr lang="en"/>
              <a:t> should be enabled</a:t>
            </a:r>
            <a:endParaRPr/>
          </a:p>
        </p:txBody>
      </p:sp>
      <p:pic>
        <p:nvPicPr>
          <p:cNvPr id="312" name="Google Shape;312;p50"/>
          <p:cNvPicPr preferRelativeResize="0"/>
          <p:nvPr/>
        </p:nvPicPr>
        <p:blipFill>
          <a:blip r:embed="rId3">
            <a:alphaModFix/>
          </a:blip>
          <a:stretch>
            <a:fillRect/>
          </a:stretch>
        </p:blipFill>
        <p:spPr>
          <a:xfrm>
            <a:off x="155850" y="1618375"/>
            <a:ext cx="8832302" cy="29126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1"/>
          <p:cNvSpPr txBox="1"/>
          <p:nvPr>
            <p:ph type="title"/>
          </p:nvPr>
        </p:nvSpPr>
        <p:spPr>
          <a:xfrm>
            <a:off x="628650" y="273844"/>
            <a:ext cx="7075200" cy="994200"/>
          </a:xfrm>
          <a:prstGeom prst="rect">
            <a:avLst/>
          </a:prstGeom>
        </p:spPr>
        <p:txBody>
          <a:bodyPr anchorCtr="0" anchor="ctr" bIns="17125" lIns="34275" spcFirstLastPara="1" rIns="34275" wrap="square" tIns="17125">
            <a:normAutofit/>
          </a:bodyPr>
          <a:lstStyle/>
          <a:p>
            <a:pPr indent="0" lvl="0" marL="0" rtl="0" algn="l">
              <a:spcBef>
                <a:spcPts val="0"/>
              </a:spcBef>
              <a:spcAft>
                <a:spcPts val="0"/>
              </a:spcAft>
              <a:buNone/>
            </a:pPr>
            <a:r>
              <a:rPr lang="en"/>
              <a:t>Dashboards - Gotcha # 2</a:t>
            </a:r>
            <a:endParaRPr/>
          </a:p>
        </p:txBody>
      </p:sp>
      <p:sp>
        <p:nvSpPr>
          <p:cNvPr id="318" name="Google Shape;318;p51"/>
          <p:cNvSpPr txBox="1"/>
          <p:nvPr>
            <p:ph idx="1" type="body"/>
          </p:nvPr>
        </p:nvSpPr>
        <p:spPr>
          <a:xfrm>
            <a:off x="499750" y="1111420"/>
            <a:ext cx="7484100" cy="439800"/>
          </a:xfrm>
          <a:prstGeom prst="rect">
            <a:avLst/>
          </a:prstGeom>
        </p:spPr>
        <p:txBody>
          <a:bodyPr anchorCtr="0" anchor="t" bIns="17125" lIns="34275" spcFirstLastPara="1" rIns="34275" wrap="square" tIns="17125">
            <a:normAutofit/>
          </a:bodyPr>
          <a:lstStyle/>
          <a:p>
            <a:pPr indent="0" lvl="0" marL="0" rtl="0" algn="l">
              <a:spcBef>
                <a:spcPts val="700"/>
              </a:spcBef>
              <a:spcAft>
                <a:spcPts val="0"/>
              </a:spcAft>
              <a:buNone/>
            </a:pPr>
            <a:r>
              <a:rPr lang="en"/>
              <a:t>Ensure raw json reference </a:t>
            </a:r>
            <a:endParaRPr/>
          </a:p>
        </p:txBody>
      </p:sp>
      <p:pic>
        <p:nvPicPr>
          <p:cNvPr id="319" name="Google Shape;319;p51"/>
          <p:cNvPicPr preferRelativeResize="0"/>
          <p:nvPr/>
        </p:nvPicPr>
        <p:blipFill rotWithShape="1">
          <a:blip r:embed="rId3">
            <a:alphaModFix/>
          </a:blip>
          <a:srcRect b="0" l="0" r="12952" t="0"/>
          <a:stretch/>
        </p:blipFill>
        <p:spPr>
          <a:xfrm>
            <a:off x="306988" y="1551125"/>
            <a:ext cx="8530028" cy="3416401"/>
          </a:xfrm>
          <a:prstGeom prst="rect">
            <a:avLst/>
          </a:prstGeom>
          <a:noFill/>
          <a:ln>
            <a:noFill/>
          </a:ln>
        </p:spPr>
      </p:pic>
      <p:cxnSp>
        <p:nvCxnSpPr>
          <p:cNvPr id="320" name="Google Shape;320;p51"/>
          <p:cNvCxnSpPr/>
          <p:nvPr/>
        </p:nvCxnSpPr>
        <p:spPr>
          <a:xfrm flipH="1">
            <a:off x="4015225" y="3400975"/>
            <a:ext cx="1325100" cy="11679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2"/>
          <p:cNvSpPr txBox="1"/>
          <p:nvPr>
            <p:ph type="title"/>
          </p:nvPr>
        </p:nvSpPr>
        <p:spPr>
          <a:xfrm>
            <a:off x="605375" y="169151"/>
            <a:ext cx="7075200" cy="1044000"/>
          </a:xfrm>
          <a:prstGeom prst="rect">
            <a:avLst/>
          </a:prstGeom>
          <a:noFill/>
          <a:ln>
            <a:noFill/>
          </a:ln>
        </p:spPr>
        <p:txBody>
          <a:bodyPr anchorCtr="0" anchor="ctr" bIns="17125" lIns="34275" spcFirstLastPara="1" rIns="34275" wrap="square" tIns="17125">
            <a:normAutofit fontScale="90000"/>
          </a:bodyPr>
          <a:lstStyle/>
          <a:p>
            <a:pPr indent="0" lvl="0" marL="0" rtl="0" algn="l">
              <a:lnSpc>
                <a:spcPct val="90000"/>
              </a:lnSpc>
              <a:spcBef>
                <a:spcPts val="0"/>
              </a:spcBef>
              <a:spcAft>
                <a:spcPts val="0"/>
              </a:spcAft>
              <a:buClr>
                <a:schemeClr val="accent1"/>
              </a:buClr>
              <a:buSzPct val="122222"/>
              <a:buFont typeface="Arial"/>
              <a:buNone/>
            </a:pPr>
            <a:r>
              <a:rPr lang="en" sz="2700"/>
              <a:t>Overview - New Access Control Framework</a:t>
            </a:r>
            <a:endParaRPr sz="2700"/>
          </a:p>
          <a:p>
            <a:pPr indent="0" lvl="0" marL="0" rtl="0" algn="l">
              <a:lnSpc>
                <a:spcPct val="90000"/>
              </a:lnSpc>
              <a:spcBef>
                <a:spcPts val="0"/>
              </a:spcBef>
              <a:spcAft>
                <a:spcPts val="0"/>
              </a:spcAft>
              <a:buClr>
                <a:schemeClr val="accent1"/>
              </a:buClr>
              <a:buSzPct val="122222"/>
              <a:buFont typeface="Arial"/>
              <a:buNone/>
            </a:pPr>
            <a:r>
              <a:rPr lang="en" sz="2700"/>
              <a:t>Istio Stack Review</a:t>
            </a:r>
            <a:endParaRPr sz="2700"/>
          </a:p>
        </p:txBody>
      </p:sp>
      <p:sp>
        <p:nvSpPr>
          <p:cNvPr id="326" name="Google Shape;326;p52"/>
          <p:cNvSpPr txBox="1"/>
          <p:nvPr>
            <p:ph idx="12" type="sldNum"/>
          </p:nvPr>
        </p:nvSpPr>
        <p:spPr>
          <a:xfrm>
            <a:off x="6457950" y="4767263"/>
            <a:ext cx="2057400" cy="273900"/>
          </a:xfrm>
          <a:prstGeom prst="rect">
            <a:avLst/>
          </a:prstGeom>
          <a:noFill/>
          <a:ln>
            <a:noFill/>
          </a:ln>
        </p:spPr>
        <p:txBody>
          <a:bodyPr anchorCtr="0" anchor="ctr" bIns="17125" lIns="34275" spcFirstLastPara="1" rIns="34275" wrap="square" tIns="1712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327" name="Google Shape;327;p52"/>
          <p:cNvSpPr txBox="1"/>
          <p:nvPr/>
        </p:nvSpPr>
        <p:spPr>
          <a:xfrm>
            <a:off x="735475" y="1213125"/>
            <a:ext cx="7498800" cy="366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Ingress GW implementation for internal/external access, these components replace the nginx ingresses and the haproxy egress solution used in the past.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All mojaloop components that need to call external dfsp endpoints, route these calls through a local istio proxy sidecar that routes in turn to an istio egress gateway that is configured via CRs to use the appropriate client certificates to communicate with said endpoint.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IP filtering and are configured by use of the following Istio CRs: </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The creation of these CRs is controlled by an agent listening to vault secrets generated by the Mojaloop Connection Manager component.</a:t>
            </a:r>
            <a:endParaRPr>
              <a:solidFill>
                <a:schemeClr val="dk1"/>
              </a:solidFill>
            </a:endParaRPr>
          </a:p>
          <a:p>
            <a:pPr indent="0" lvl="0" marL="0" rtl="0" algn="l">
              <a:spcBef>
                <a:spcPts val="0"/>
              </a:spcBef>
              <a:spcAft>
                <a:spcPts val="0"/>
              </a:spcAft>
              <a:buNone/>
            </a:pPr>
            <a:r>
              <a:t/>
            </a:r>
            <a:endParaRPr sz="21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3"/>
          <p:cNvSpPr txBox="1"/>
          <p:nvPr>
            <p:ph type="title"/>
          </p:nvPr>
        </p:nvSpPr>
        <p:spPr>
          <a:xfrm>
            <a:off x="605375" y="169151"/>
            <a:ext cx="7075200" cy="1044000"/>
          </a:xfrm>
          <a:prstGeom prst="rect">
            <a:avLst/>
          </a:prstGeom>
          <a:noFill/>
          <a:ln>
            <a:noFill/>
          </a:ln>
        </p:spPr>
        <p:txBody>
          <a:bodyPr anchorCtr="0" anchor="ctr" bIns="17125" lIns="34275" spcFirstLastPara="1" rIns="34275" wrap="square" tIns="17125">
            <a:normAutofit fontScale="90000"/>
          </a:bodyPr>
          <a:lstStyle/>
          <a:p>
            <a:pPr indent="0" lvl="0" marL="0" rtl="0" algn="l">
              <a:lnSpc>
                <a:spcPct val="90000"/>
              </a:lnSpc>
              <a:spcBef>
                <a:spcPts val="0"/>
              </a:spcBef>
              <a:spcAft>
                <a:spcPts val="0"/>
              </a:spcAft>
              <a:buClr>
                <a:schemeClr val="accent1"/>
              </a:buClr>
              <a:buSzPct val="122222"/>
              <a:buFont typeface="Arial"/>
              <a:buNone/>
            </a:pPr>
            <a:r>
              <a:rPr lang="en" sz="2700"/>
              <a:t>Overview - New Access Control Framework</a:t>
            </a:r>
            <a:endParaRPr sz="2700"/>
          </a:p>
          <a:p>
            <a:pPr indent="0" lvl="0" marL="0" rtl="0" algn="l">
              <a:lnSpc>
                <a:spcPct val="90000"/>
              </a:lnSpc>
              <a:spcBef>
                <a:spcPts val="0"/>
              </a:spcBef>
              <a:spcAft>
                <a:spcPts val="0"/>
              </a:spcAft>
              <a:buClr>
                <a:schemeClr val="accent1"/>
              </a:buClr>
              <a:buSzPct val="122222"/>
              <a:buFont typeface="Arial"/>
              <a:buNone/>
            </a:pPr>
            <a:r>
              <a:rPr lang="en" sz="2700"/>
              <a:t>Comparing Old WSO2 Stack to Istio</a:t>
            </a:r>
            <a:endParaRPr sz="2700"/>
          </a:p>
        </p:txBody>
      </p:sp>
      <p:sp>
        <p:nvSpPr>
          <p:cNvPr id="333" name="Google Shape;333;p53"/>
          <p:cNvSpPr txBox="1"/>
          <p:nvPr>
            <p:ph idx="12" type="sldNum"/>
          </p:nvPr>
        </p:nvSpPr>
        <p:spPr>
          <a:xfrm>
            <a:off x="6457950" y="4767263"/>
            <a:ext cx="2057400" cy="273900"/>
          </a:xfrm>
          <a:prstGeom prst="rect">
            <a:avLst/>
          </a:prstGeom>
          <a:noFill/>
          <a:ln>
            <a:noFill/>
          </a:ln>
        </p:spPr>
        <p:txBody>
          <a:bodyPr anchorCtr="0" anchor="ctr" bIns="17125" lIns="34275" spcFirstLastPara="1" rIns="34275" wrap="square" tIns="1712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334" name="Google Shape;334;p53"/>
          <p:cNvSpPr txBox="1"/>
          <p:nvPr/>
        </p:nvSpPr>
        <p:spPr>
          <a:xfrm>
            <a:off x="735475" y="1213125"/>
            <a:ext cx="7498800" cy="366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2100">
              <a:solidFill>
                <a:schemeClr val="dk1"/>
              </a:solidFill>
            </a:endParaRPr>
          </a:p>
        </p:txBody>
      </p:sp>
      <p:graphicFrame>
        <p:nvGraphicFramePr>
          <p:cNvPr id="335" name="Google Shape;335;p53"/>
          <p:cNvGraphicFramePr/>
          <p:nvPr/>
        </p:nvGraphicFramePr>
        <p:xfrm>
          <a:off x="952500" y="2000250"/>
          <a:ext cx="3000000" cy="3000000"/>
        </p:xfrm>
        <a:graphic>
          <a:graphicData uri="http://schemas.openxmlformats.org/drawingml/2006/table">
            <a:tbl>
              <a:tblPr>
                <a:noFill/>
                <a:tableStyleId>{21999BF3-0EE2-4169-9F32-C57BCB69599F}</a:tableStyleId>
              </a:tblPr>
              <a:tblGrid>
                <a:gridCol w="3619500"/>
                <a:gridCol w="3619500"/>
              </a:tblGrid>
              <a:tr h="381000">
                <a:tc>
                  <a:txBody>
                    <a:bodyPr/>
                    <a:lstStyle/>
                    <a:p>
                      <a:pPr indent="0" lvl="0" marL="0" rtl="0" algn="ctr">
                        <a:lnSpc>
                          <a:spcPct val="115000"/>
                        </a:lnSpc>
                        <a:spcBef>
                          <a:spcPts val="0"/>
                        </a:spcBef>
                        <a:spcAft>
                          <a:spcPts val="0"/>
                        </a:spcAft>
                        <a:buNone/>
                      </a:pPr>
                      <a:r>
                        <a:rPr b="1" lang="en" sz="1100"/>
                        <a:t>WSO2 API Manager and ISKM</a:t>
                      </a:r>
                      <a:endParaRPr b="1"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t>Istio Stack</a:t>
                      </a:r>
                      <a:endParaRPr b="1"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lnSpc>
                          <a:spcPct val="115000"/>
                        </a:lnSpc>
                        <a:spcBef>
                          <a:spcPts val="0"/>
                        </a:spcBef>
                        <a:spcAft>
                          <a:spcPts val="0"/>
                        </a:spcAft>
                        <a:buNone/>
                      </a:pPr>
                      <a:r>
                        <a:rPr lang="en" sz="1100"/>
                        <a:t>WSO2 was a monolithic server with many configuration files that needed to be manipulated and API calls executed post-installation in order to get a working API gateway</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t>Istio stack provides an operator approach for managing ingresses and service mesh functionalities.  After the installation of the core operators, configuration of security and networking is provided by installing custom resources along with the application they control.</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100"/>
                        <a:t>WSO2 provides an API gateway functionality to ingress traffic only</a:t>
                      </a:r>
                      <a:endParaRPr sz="1100"/>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Istio provides controlling security and networking on both ingress and egress traffic as well as inter-service traffic within the cluster.</a:t>
                      </a:r>
                      <a:endParaRPr/>
                    </a:p>
                  </a:txBody>
                  <a:tcPr marT="91425" marB="91425" marR="91425" marL="91425">
                    <a:lnL cap="flat" cmpd="sng" w="12700">
                      <a:solidFill>
                        <a:srgbClr val="000000"/>
                      </a:solidFill>
                      <a:prstDash val="solid"/>
                      <a:round/>
                      <a:headEnd len="sm" w="sm" type="none"/>
                      <a:tailEnd len="sm" w="sm" type="none"/>
                    </a:lnL>
                    <a:lnT cap="flat" cmpd="sng" w="12700">
                      <a:solidFill>
                        <a:srgbClr val="000000"/>
                      </a:solidFill>
                      <a:prstDash val="solid"/>
                      <a:round/>
                      <a:headEnd len="sm" w="sm" type="none"/>
                      <a:tailEnd len="sm" w="sm" type="none"/>
                    </a:lnT>
                  </a:tcPr>
                </a:tc>
              </a:tr>
              <a:tr h="381000">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WSO2's API GW solution worked with ISKM, their own identity management solution.</a:t>
                      </a:r>
                      <a:endParaRPr/>
                    </a:p>
                  </a:txBody>
                  <a:tcPr marT="91425" marB="91425" marR="91425" marL="91425">
                    <a:lnT cap="flat" cmpd="sng" w="12700">
                      <a:solidFill>
                        <a:srgbClr val="000000"/>
                      </a:solidFill>
                      <a:prstDash val="solid"/>
                      <a:round/>
                      <a:headEnd len="sm" w="sm" type="none"/>
                      <a:tailEnd len="sm" w="sm" type="none"/>
                    </a:lnT>
                  </a:tcPr>
                </a:tc>
                <a:tc>
                  <a:txBody>
                    <a:bodyPr/>
                    <a:lstStyle/>
                    <a:p>
                      <a:pPr indent="0" lvl="0" marL="0" rtl="0" algn="l">
                        <a:spcBef>
                          <a:spcPts val="0"/>
                        </a:spcBef>
                        <a:spcAft>
                          <a:spcPts val="0"/>
                        </a:spcAft>
                        <a:buClr>
                          <a:schemeClr val="dk1"/>
                        </a:buClr>
                        <a:buSzPts val="1100"/>
                        <a:buFont typeface="Arial"/>
                        <a:buNone/>
                      </a:pPr>
                      <a:r>
                        <a:rPr lang="en" sz="1100">
                          <a:solidFill>
                            <a:schemeClr val="dk1"/>
                          </a:solidFill>
                        </a:rPr>
                        <a:t>Istio works in conjunction with any i</a:t>
                      </a:r>
                      <a:r>
                        <a:rPr lang="en" sz="1100">
                          <a:solidFill>
                            <a:schemeClr val="dk1"/>
                          </a:solidFill>
                        </a:rPr>
                        <a:t>dentity management solution.</a:t>
                      </a:r>
                      <a:endParaRPr/>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4"/>
          <p:cNvSpPr txBox="1"/>
          <p:nvPr>
            <p:ph type="title"/>
          </p:nvPr>
        </p:nvSpPr>
        <p:spPr>
          <a:xfrm>
            <a:off x="605375" y="169148"/>
            <a:ext cx="7075200" cy="720600"/>
          </a:xfrm>
          <a:prstGeom prst="rect">
            <a:avLst/>
          </a:prstGeom>
          <a:noFill/>
          <a:ln>
            <a:noFill/>
          </a:ln>
        </p:spPr>
        <p:txBody>
          <a:bodyPr anchorCtr="0" anchor="ctr" bIns="17125" lIns="34275" spcFirstLastPara="1" rIns="34275" wrap="square" tIns="17125">
            <a:normAutofit fontScale="90000"/>
          </a:bodyPr>
          <a:lstStyle/>
          <a:p>
            <a:pPr indent="0" lvl="0" marL="0" rtl="0" algn="l">
              <a:lnSpc>
                <a:spcPct val="90000"/>
              </a:lnSpc>
              <a:spcBef>
                <a:spcPts val="0"/>
              </a:spcBef>
              <a:spcAft>
                <a:spcPts val="0"/>
              </a:spcAft>
              <a:buClr>
                <a:schemeClr val="accent1"/>
              </a:buClr>
              <a:buSzPct val="122222"/>
              <a:buFont typeface="Arial"/>
              <a:buNone/>
            </a:pPr>
            <a:r>
              <a:rPr lang="en" sz="2700"/>
              <a:t>Overview - New Access Control Framework</a:t>
            </a:r>
            <a:endParaRPr sz="2700"/>
          </a:p>
        </p:txBody>
      </p:sp>
      <p:sp>
        <p:nvSpPr>
          <p:cNvPr id="341" name="Google Shape;341;p54"/>
          <p:cNvSpPr txBox="1"/>
          <p:nvPr>
            <p:ph idx="12" type="sldNum"/>
          </p:nvPr>
        </p:nvSpPr>
        <p:spPr>
          <a:xfrm>
            <a:off x="6457950" y="4767263"/>
            <a:ext cx="2057400" cy="273900"/>
          </a:xfrm>
          <a:prstGeom prst="rect">
            <a:avLst/>
          </a:prstGeom>
          <a:noFill/>
          <a:ln>
            <a:noFill/>
          </a:ln>
        </p:spPr>
        <p:txBody>
          <a:bodyPr anchorCtr="0" anchor="ctr" bIns="17125" lIns="34275" spcFirstLastPara="1" rIns="34275" wrap="square" tIns="1712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342" name="Google Shape;342;p54"/>
          <p:cNvSpPr/>
          <p:nvPr/>
        </p:nvSpPr>
        <p:spPr>
          <a:xfrm>
            <a:off x="1467650" y="1216275"/>
            <a:ext cx="2200800" cy="3355800"/>
          </a:xfrm>
          <a:prstGeom prst="rect">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WSo2</a:t>
            </a:r>
            <a:endParaRPr/>
          </a:p>
        </p:txBody>
      </p:sp>
      <p:grpSp>
        <p:nvGrpSpPr>
          <p:cNvPr id="343" name="Google Shape;343;p54"/>
          <p:cNvGrpSpPr/>
          <p:nvPr/>
        </p:nvGrpSpPr>
        <p:grpSpPr>
          <a:xfrm>
            <a:off x="1604600" y="1505075"/>
            <a:ext cx="1926900" cy="2778200"/>
            <a:chOff x="2945425" y="1527050"/>
            <a:chExt cx="1926900" cy="2778200"/>
          </a:xfrm>
        </p:grpSpPr>
        <p:sp>
          <p:nvSpPr>
            <p:cNvPr id="344" name="Google Shape;344;p54"/>
            <p:cNvSpPr/>
            <p:nvPr/>
          </p:nvSpPr>
          <p:spPr>
            <a:xfrm>
              <a:off x="2945425" y="1527050"/>
              <a:ext cx="1926900" cy="433800"/>
            </a:xfrm>
            <a:prstGeom prst="rect">
              <a:avLst/>
            </a:prstGeom>
            <a:gradFill>
              <a:gsLst>
                <a:gs pos="0">
                  <a:srgbClr val="FEF08E"/>
                </a:gs>
                <a:gs pos="100000">
                  <a:srgbClr val="F5D91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Egress gateway by Istio</a:t>
              </a:r>
              <a:endParaRPr sz="1200"/>
            </a:p>
          </p:txBody>
        </p:sp>
        <p:sp>
          <p:nvSpPr>
            <p:cNvPr id="345" name="Google Shape;345;p54"/>
            <p:cNvSpPr/>
            <p:nvPr/>
          </p:nvSpPr>
          <p:spPr>
            <a:xfrm>
              <a:off x="2945425" y="2113150"/>
              <a:ext cx="1926900" cy="433800"/>
            </a:xfrm>
            <a:prstGeom prst="rect">
              <a:avLst/>
            </a:prstGeom>
            <a:gradFill>
              <a:gsLst>
                <a:gs pos="0">
                  <a:srgbClr val="FEF08E"/>
                </a:gs>
                <a:gs pos="100000">
                  <a:srgbClr val="F5D91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Ingress gateway by Istio</a:t>
              </a:r>
              <a:endParaRPr sz="1200"/>
            </a:p>
          </p:txBody>
        </p:sp>
        <p:sp>
          <p:nvSpPr>
            <p:cNvPr id="346" name="Google Shape;346;p54"/>
            <p:cNvSpPr/>
            <p:nvPr/>
          </p:nvSpPr>
          <p:spPr>
            <a:xfrm>
              <a:off x="2945425" y="2699250"/>
              <a:ext cx="1926900" cy="433800"/>
            </a:xfrm>
            <a:prstGeom prst="rect">
              <a:avLst/>
            </a:prstGeom>
            <a:gradFill>
              <a:gsLst>
                <a:gs pos="0">
                  <a:srgbClr val="FEF08E"/>
                </a:gs>
                <a:gs pos="100000">
                  <a:srgbClr val="F5D91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Authentication by BOF</a:t>
              </a:r>
              <a:endParaRPr sz="1200"/>
            </a:p>
          </p:txBody>
        </p:sp>
        <p:sp>
          <p:nvSpPr>
            <p:cNvPr id="347" name="Google Shape;347;p54"/>
            <p:cNvSpPr/>
            <p:nvPr/>
          </p:nvSpPr>
          <p:spPr>
            <a:xfrm>
              <a:off x="2945425" y="3285350"/>
              <a:ext cx="1926900" cy="433800"/>
            </a:xfrm>
            <a:prstGeom prst="rect">
              <a:avLst/>
            </a:prstGeom>
            <a:gradFill>
              <a:gsLst>
                <a:gs pos="0">
                  <a:srgbClr val="FEF08E"/>
                </a:gs>
                <a:gs pos="100000">
                  <a:srgbClr val="F5D91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Authorization by BOF</a:t>
              </a:r>
              <a:endParaRPr sz="1200"/>
            </a:p>
          </p:txBody>
        </p:sp>
        <p:sp>
          <p:nvSpPr>
            <p:cNvPr id="348" name="Google Shape;348;p54"/>
            <p:cNvSpPr/>
            <p:nvPr/>
          </p:nvSpPr>
          <p:spPr>
            <a:xfrm>
              <a:off x="2945425" y="3871450"/>
              <a:ext cx="1926900" cy="433800"/>
            </a:xfrm>
            <a:prstGeom prst="rect">
              <a:avLst/>
            </a:prstGeom>
            <a:gradFill>
              <a:gsLst>
                <a:gs pos="0">
                  <a:srgbClr val="FEF08E"/>
                </a:gs>
                <a:gs pos="100000">
                  <a:srgbClr val="F5D913"/>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Identity Server by keycloak</a:t>
              </a:r>
              <a:endParaRPr sz="1200"/>
            </a:p>
          </p:txBody>
        </p:sp>
      </p:grpSp>
      <p:grpSp>
        <p:nvGrpSpPr>
          <p:cNvPr id="349" name="Google Shape;349;p54"/>
          <p:cNvGrpSpPr/>
          <p:nvPr/>
        </p:nvGrpSpPr>
        <p:grpSpPr>
          <a:xfrm>
            <a:off x="5438625" y="1760925"/>
            <a:ext cx="1926900" cy="2266500"/>
            <a:chOff x="5438625" y="1760925"/>
            <a:chExt cx="1926900" cy="2266500"/>
          </a:xfrm>
        </p:grpSpPr>
        <p:sp>
          <p:nvSpPr>
            <p:cNvPr id="350" name="Google Shape;350;p54"/>
            <p:cNvSpPr/>
            <p:nvPr/>
          </p:nvSpPr>
          <p:spPr>
            <a:xfrm>
              <a:off x="5438625" y="2371825"/>
              <a:ext cx="1926900" cy="433800"/>
            </a:xfrm>
            <a:prstGeom prst="rect">
              <a:avLst/>
            </a:prstGeom>
            <a:gradFill>
              <a:gsLst>
                <a:gs pos="0">
                  <a:schemeClr val="lt1"/>
                </a:gs>
                <a:gs pos="100000">
                  <a:srgbClr val="FBCCE6"/>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Experience API services</a:t>
              </a:r>
              <a:endParaRPr sz="1200"/>
            </a:p>
          </p:txBody>
        </p:sp>
        <p:sp>
          <p:nvSpPr>
            <p:cNvPr id="351" name="Google Shape;351;p54"/>
            <p:cNvSpPr/>
            <p:nvPr/>
          </p:nvSpPr>
          <p:spPr>
            <a:xfrm>
              <a:off x="5438625" y="1760925"/>
              <a:ext cx="1926900" cy="433800"/>
            </a:xfrm>
            <a:prstGeom prst="rect">
              <a:avLst/>
            </a:prstGeom>
            <a:gradFill>
              <a:gsLst>
                <a:gs pos="0">
                  <a:schemeClr val="lt1"/>
                </a:gs>
                <a:gs pos="100000">
                  <a:srgbClr val="FBCCE6"/>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UI portals</a:t>
              </a:r>
              <a:endParaRPr sz="1200"/>
            </a:p>
          </p:txBody>
        </p:sp>
        <p:sp>
          <p:nvSpPr>
            <p:cNvPr id="352" name="Google Shape;352;p54"/>
            <p:cNvSpPr/>
            <p:nvPr/>
          </p:nvSpPr>
          <p:spPr>
            <a:xfrm>
              <a:off x="5438625" y="2982725"/>
              <a:ext cx="1926900" cy="433800"/>
            </a:xfrm>
            <a:prstGeom prst="rect">
              <a:avLst/>
            </a:prstGeom>
            <a:gradFill>
              <a:gsLst>
                <a:gs pos="0">
                  <a:schemeClr val="lt1"/>
                </a:gs>
                <a:gs pos="100000">
                  <a:srgbClr val="FBCCE6"/>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Connection Manager APIs</a:t>
              </a:r>
              <a:endParaRPr sz="1200"/>
            </a:p>
          </p:txBody>
        </p:sp>
        <p:sp>
          <p:nvSpPr>
            <p:cNvPr id="353" name="Google Shape;353;p54"/>
            <p:cNvSpPr/>
            <p:nvPr/>
          </p:nvSpPr>
          <p:spPr>
            <a:xfrm>
              <a:off x="5438625" y="3593625"/>
              <a:ext cx="1926900" cy="433800"/>
            </a:xfrm>
            <a:prstGeom prst="rect">
              <a:avLst/>
            </a:prstGeom>
            <a:gradFill>
              <a:gsLst>
                <a:gs pos="0">
                  <a:schemeClr val="lt1"/>
                </a:gs>
                <a:gs pos="100000">
                  <a:srgbClr val="FBCCE6"/>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FSPIOP APIs</a:t>
              </a:r>
              <a:endParaRPr sz="1200"/>
            </a:p>
          </p:txBody>
        </p:sp>
      </p:grpSp>
      <p:sp>
        <p:nvSpPr>
          <p:cNvPr id="354" name="Google Shape;354;p54"/>
          <p:cNvSpPr/>
          <p:nvPr/>
        </p:nvSpPr>
        <p:spPr>
          <a:xfrm>
            <a:off x="3912438" y="2645025"/>
            <a:ext cx="1282200" cy="3738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342"/>
                                        </p:tgtEl>
                                        <p:attrNameLst>
                                          <p:attrName>ppt_x</p:attrName>
                                        </p:attrNameLst>
                                      </p:cBhvr>
                                      <p:tavLst>
                                        <p:tav fmla="" tm="0">
                                          <p:val>
                                            <p:strVal val="#ppt_x"/>
                                          </p:val>
                                        </p:tav>
                                        <p:tav fmla="" tm="100000">
                                          <p:val>
                                            <p:strVal val="#ppt_x-1"/>
                                          </p:val>
                                        </p:tav>
                                      </p:tavLst>
                                    </p:anim>
                                    <p:set>
                                      <p:cBhvr>
                                        <p:cTn dur="1" fill="hold">
                                          <p:stCondLst>
                                            <p:cond delay="1000"/>
                                          </p:stCondLst>
                                        </p:cTn>
                                        <p:tgtEl>
                                          <p:spTgt spid="342"/>
                                        </p:tgtEl>
                                        <p:attrNameLst>
                                          <p:attrName>style.visibility</p:attrName>
                                        </p:attrNameLst>
                                      </p:cBhvr>
                                      <p:to>
                                        <p:strVal val="hidden"/>
                                      </p:to>
                                    </p:set>
                                  </p:childTnLst>
                                </p:cTn>
                              </p:par>
                              <p:par>
                                <p:cTn fill="hold" nodeType="withEffect" presetClass="entr" presetID="23" presetSubtype="16">
                                  <p:stCondLst>
                                    <p:cond delay="0"/>
                                  </p:stCondLst>
                                  <p:childTnLst>
                                    <p:set>
                                      <p:cBhvr>
                                        <p:cTn dur="1" fill="hold">
                                          <p:stCondLst>
                                            <p:cond delay="0"/>
                                          </p:stCondLst>
                                        </p:cTn>
                                        <p:tgtEl>
                                          <p:spTgt spid="343"/>
                                        </p:tgtEl>
                                        <p:attrNameLst>
                                          <p:attrName>style.visibility</p:attrName>
                                        </p:attrNameLst>
                                      </p:cBhvr>
                                      <p:to>
                                        <p:strVal val="visible"/>
                                      </p:to>
                                    </p:set>
                                    <p:anim calcmode="lin" valueType="num">
                                      <p:cBhvr additive="base">
                                        <p:cTn dur="1000"/>
                                        <p:tgtEl>
                                          <p:spTgt spid="343"/>
                                        </p:tgtEl>
                                        <p:attrNameLst>
                                          <p:attrName>ppt_w</p:attrName>
                                        </p:attrNameLst>
                                      </p:cBhvr>
                                      <p:tavLst>
                                        <p:tav fmla="" tm="0">
                                          <p:val>
                                            <p:strVal val="0"/>
                                          </p:val>
                                        </p:tav>
                                        <p:tav fmla="" tm="100000">
                                          <p:val>
                                            <p:strVal val="#ppt_w"/>
                                          </p:val>
                                        </p:tav>
                                      </p:tavLst>
                                    </p:anim>
                                    <p:anim calcmode="lin" valueType="num">
                                      <p:cBhvr additive="base">
                                        <p:cTn dur="1000"/>
                                        <p:tgtEl>
                                          <p:spTgt spid="34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628650" y="273844"/>
            <a:ext cx="7075200" cy="994200"/>
          </a:xfrm>
          <a:prstGeom prst="rect">
            <a:avLst/>
          </a:prstGeom>
          <a:noFill/>
          <a:ln>
            <a:noFill/>
          </a:ln>
        </p:spPr>
        <p:txBody>
          <a:bodyPr anchorCtr="0" anchor="ctr" bIns="17125" lIns="34275" spcFirstLastPara="1" rIns="34275" wrap="square" tIns="17125">
            <a:normAutofit/>
          </a:bodyPr>
          <a:lstStyle/>
          <a:p>
            <a:pPr indent="0" lvl="0" marL="0" rtl="0" algn="l">
              <a:lnSpc>
                <a:spcPct val="90000"/>
              </a:lnSpc>
              <a:spcBef>
                <a:spcPts val="0"/>
              </a:spcBef>
              <a:spcAft>
                <a:spcPts val="0"/>
              </a:spcAft>
              <a:buClr>
                <a:schemeClr val="accent1"/>
              </a:buClr>
              <a:buSzPts val="3300"/>
              <a:buFont typeface="Arial"/>
              <a:buNone/>
            </a:pPr>
            <a:r>
              <a:rPr lang="en"/>
              <a:t>Workstream History</a:t>
            </a:r>
            <a:endParaRPr/>
          </a:p>
        </p:txBody>
      </p:sp>
      <p:sp>
        <p:nvSpPr>
          <p:cNvPr id="219" name="Google Shape;219;p37"/>
          <p:cNvSpPr txBox="1"/>
          <p:nvPr>
            <p:ph idx="1" type="body"/>
          </p:nvPr>
        </p:nvSpPr>
        <p:spPr>
          <a:xfrm>
            <a:off x="628650" y="1225325"/>
            <a:ext cx="7600800" cy="3582600"/>
          </a:xfrm>
          <a:prstGeom prst="rect">
            <a:avLst/>
          </a:prstGeom>
          <a:noFill/>
          <a:ln>
            <a:noFill/>
          </a:ln>
        </p:spPr>
        <p:txBody>
          <a:bodyPr anchorCtr="0" anchor="t" bIns="17125" lIns="34275" spcFirstLastPara="1" rIns="34275" wrap="square" tIns="17125">
            <a:noAutofit/>
          </a:bodyPr>
          <a:lstStyle/>
          <a:p>
            <a:pPr indent="-342900" lvl="0" marL="457200" rtl="0" algn="l">
              <a:lnSpc>
                <a:spcPct val="100000"/>
              </a:lnSpc>
              <a:spcBef>
                <a:spcPts val="0"/>
              </a:spcBef>
              <a:spcAft>
                <a:spcPts val="0"/>
              </a:spcAft>
              <a:buSzPts val="1800"/>
              <a:buChar char="•"/>
            </a:pPr>
            <a:r>
              <a:rPr lang="en" sz="1800"/>
              <a:t>For reasons of efficiency, cost minimisation and convenience, much of the early Mojaloop software development and testing process was performed in public cloud infrastructure.</a:t>
            </a:r>
            <a:endParaRPr sz="1800"/>
          </a:p>
          <a:p>
            <a:pPr indent="0" lvl="0" marL="45720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Char char="•"/>
            </a:pPr>
            <a:r>
              <a:rPr lang="en" sz="1800"/>
              <a:t>Current and upcoming Mojaloop operating environments require private data centre infrastructure.</a:t>
            </a:r>
            <a:endParaRPr sz="1800"/>
          </a:p>
          <a:p>
            <a:pPr indent="0" lvl="0" marL="45720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Char char="•"/>
            </a:pPr>
            <a:r>
              <a:rPr lang="en" sz="1800"/>
              <a:t>Efforts have successfully added capability to the Mojaloop deployment and maintenance tools (IaC) for private data centre scenarios.</a:t>
            </a:r>
            <a:endParaRPr sz="1800"/>
          </a:p>
          <a:p>
            <a:pPr indent="0" lvl="0" marL="457200" rtl="0" algn="l">
              <a:lnSpc>
                <a:spcPct val="100000"/>
              </a:lnSpc>
              <a:spcBef>
                <a:spcPts val="0"/>
              </a:spcBef>
              <a:spcAft>
                <a:spcPts val="0"/>
              </a:spcAft>
              <a:buNone/>
            </a:pPr>
            <a:r>
              <a:t/>
            </a:r>
            <a:endParaRPr sz="1800"/>
          </a:p>
          <a:p>
            <a:pPr indent="-342900" lvl="0" marL="457200" rtl="0" algn="l">
              <a:lnSpc>
                <a:spcPct val="100000"/>
              </a:lnSpc>
              <a:spcBef>
                <a:spcPts val="0"/>
              </a:spcBef>
              <a:spcAft>
                <a:spcPts val="0"/>
              </a:spcAft>
              <a:buSzPts val="1800"/>
              <a:buChar char="•"/>
            </a:pPr>
            <a:r>
              <a:rPr lang="en" sz="1800"/>
              <a:t>Work continues to streamline and enhance this capability further</a:t>
            </a:r>
            <a:endParaRPr sz="1800"/>
          </a:p>
        </p:txBody>
      </p:sp>
      <p:sp>
        <p:nvSpPr>
          <p:cNvPr id="220" name="Google Shape;220;p37"/>
          <p:cNvSpPr txBox="1"/>
          <p:nvPr>
            <p:ph idx="12" type="sldNum"/>
          </p:nvPr>
        </p:nvSpPr>
        <p:spPr>
          <a:xfrm>
            <a:off x="6457950" y="4767263"/>
            <a:ext cx="2057400" cy="273900"/>
          </a:xfrm>
          <a:prstGeom prst="rect">
            <a:avLst/>
          </a:prstGeom>
          <a:noFill/>
          <a:ln>
            <a:noFill/>
          </a:ln>
        </p:spPr>
        <p:txBody>
          <a:bodyPr anchorCtr="0" anchor="ctr" bIns="17125" lIns="34275" spcFirstLastPara="1" rIns="34275" wrap="square" tIns="1712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5"/>
          <p:cNvSpPr txBox="1"/>
          <p:nvPr>
            <p:ph type="title"/>
          </p:nvPr>
        </p:nvSpPr>
        <p:spPr>
          <a:xfrm>
            <a:off x="605375" y="169148"/>
            <a:ext cx="7075200" cy="720600"/>
          </a:xfrm>
          <a:prstGeom prst="rect">
            <a:avLst/>
          </a:prstGeom>
          <a:noFill/>
          <a:ln>
            <a:noFill/>
          </a:ln>
        </p:spPr>
        <p:txBody>
          <a:bodyPr anchorCtr="0" anchor="ctr" bIns="17125" lIns="34275" spcFirstLastPara="1" rIns="34275" wrap="square" tIns="17125">
            <a:normAutofit fontScale="90000"/>
          </a:bodyPr>
          <a:lstStyle/>
          <a:p>
            <a:pPr indent="0" lvl="0" marL="0" rtl="0" algn="l">
              <a:lnSpc>
                <a:spcPct val="90000"/>
              </a:lnSpc>
              <a:spcBef>
                <a:spcPts val="0"/>
              </a:spcBef>
              <a:spcAft>
                <a:spcPts val="0"/>
              </a:spcAft>
              <a:buClr>
                <a:schemeClr val="accent1"/>
              </a:buClr>
              <a:buSzPct val="122222"/>
              <a:buFont typeface="Arial"/>
              <a:buNone/>
            </a:pPr>
            <a:r>
              <a:rPr lang="en" sz="2700"/>
              <a:t>Deep Dive - New Access Control Framework</a:t>
            </a:r>
            <a:endParaRPr sz="2700"/>
          </a:p>
        </p:txBody>
      </p:sp>
      <p:sp>
        <p:nvSpPr>
          <p:cNvPr id="360" name="Google Shape;360;p55"/>
          <p:cNvSpPr txBox="1"/>
          <p:nvPr>
            <p:ph idx="12" type="sldNum"/>
          </p:nvPr>
        </p:nvSpPr>
        <p:spPr>
          <a:xfrm>
            <a:off x="6457950" y="4767263"/>
            <a:ext cx="2057400" cy="273900"/>
          </a:xfrm>
          <a:prstGeom prst="rect">
            <a:avLst/>
          </a:prstGeom>
          <a:noFill/>
          <a:ln>
            <a:noFill/>
          </a:ln>
        </p:spPr>
        <p:txBody>
          <a:bodyPr anchorCtr="0" anchor="ctr" bIns="17125" lIns="34275" spcFirstLastPara="1" rIns="34275" wrap="square" tIns="1712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id="361" name="Google Shape;361;p55"/>
          <p:cNvPicPr preferRelativeResize="0"/>
          <p:nvPr/>
        </p:nvPicPr>
        <p:blipFill>
          <a:blip r:embed="rId3">
            <a:alphaModFix/>
          </a:blip>
          <a:stretch>
            <a:fillRect/>
          </a:stretch>
        </p:blipFill>
        <p:spPr>
          <a:xfrm>
            <a:off x="152400" y="1042150"/>
            <a:ext cx="7776863" cy="4101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6"/>
          <p:cNvSpPr txBox="1"/>
          <p:nvPr>
            <p:ph type="title"/>
          </p:nvPr>
        </p:nvSpPr>
        <p:spPr>
          <a:xfrm>
            <a:off x="628650" y="273844"/>
            <a:ext cx="7075200" cy="994200"/>
          </a:xfrm>
          <a:prstGeom prst="rect">
            <a:avLst/>
          </a:prstGeom>
        </p:spPr>
        <p:txBody>
          <a:bodyPr anchorCtr="0" anchor="ctr" bIns="17125" lIns="34275" spcFirstLastPara="1" rIns="34275" wrap="square" tIns="17125">
            <a:normAutofit/>
          </a:bodyPr>
          <a:lstStyle/>
          <a:p>
            <a:pPr indent="0" lvl="0" marL="0" rtl="0" algn="l">
              <a:spcBef>
                <a:spcPts val="0"/>
              </a:spcBef>
              <a:spcAft>
                <a:spcPts val="0"/>
              </a:spcAft>
              <a:buClr>
                <a:schemeClr val="accent1"/>
              </a:buClr>
              <a:buSzPts val="3300"/>
              <a:buFont typeface="Arial"/>
              <a:buNone/>
            </a:pPr>
            <a:r>
              <a:rPr lang="en" sz="2700"/>
              <a:t>A</a:t>
            </a:r>
            <a:r>
              <a:rPr lang="en" sz="2700"/>
              <a:t>ccess Control Framework - Example workflow</a:t>
            </a:r>
            <a:endParaRPr/>
          </a:p>
        </p:txBody>
      </p:sp>
      <p:grpSp>
        <p:nvGrpSpPr>
          <p:cNvPr id="367" name="Google Shape;367;p56"/>
          <p:cNvGrpSpPr/>
          <p:nvPr/>
        </p:nvGrpSpPr>
        <p:grpSpPr>
          <a:xfrm>
            <a:off x="6254516" y="1318143"/>
            <a:ext cx="2460300" cy="2460300"/>
            <a:chOff x="6254516" y="1318143"/>
            <a:chExt cx="2460300" cy="2460300"/>
          </a:xfrm>
        </p:grpSpPr>
        <p:sp>
          <p:nvSpPr>
            <p:cNvPr id="368" name="Google Shape;368;p56"/>
            <p:cNvSpPr/>
            <p:nvPr/>
          </p:nvSpPr>
          <p:spPr>
            <a:xfrm rot="2700000">
              <a:off x="7239866" y="1053398"/>
              <a:ext cx="489601" cy="2989789"/>
            </a:xfrm>
            <a:prstGeom prst="roundRect">
              <a:avLst>
                <a:gd fmla="val 50000" name="adj"/>
              </a:avLst>
            </a:prstGeom>
            <a:solidFill>
              <a:srgbClr val="307A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6"/>
            <p:cNvSpPr/>
            <p:nvPr/>
          </p:nvSpPr>
          <p:spPr>
            <a:xfrm>
              <a:off x="644396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307AF3"/>
                  </a:solidFill>
                  <a:latin typeface="Roboto"/>
                  <a:ea typeface="Roboto"/>
                  <a:cs typeface="Roboto"/>
                  <a:sym typeface="Roboto"/>
                </a:rPr>
                <a:t>5</a:t>
              </a:r>
              <a:endParaRPr b="1" sz="900">
                <a:solidFill>
                  <a:srgbClr val="307AF3"/>
                </a:solidFill>
                <a:latin typeface="Roboto"/>
                <a:ea typeface="Roboto"/>
                <a:cs typeface="Roboto"/>
                <a:sym typeface="Roboto"/>
              </a:endParaRPr>
            </a:p>
          </p:txBody>
        </p:sp>
        <p:sp>
          <p:nvSpPr>
            <p:cNvPr id="370" name="Google Shape;370;p56"/>
            <p:cNvSpPr txBox="1"/>
            <p:nvPr/>
          </p:nvSpPr>
          <p:spPr>
            <a:xfrm rot="-2700000">
              <a:off x="6375763" y="2297099"/>
              <a:ext cx="2378424"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FFFFFF"/>
                  </a:solidFill>
                  <a:latin typeface="Roboto"/>
                  <a:ea typeface="Roboto"/>
                  <a:cs typeface="Roboto"/>
                  <a:sym typeface="Roboto"/>
                </a:rPr>
                <a:t>Users login to the portals and can access only allowed API endpoints</a:t>
              </a:r>
              <a:endParaRPr b="1" sz="1100">
                <a:solidFill>
                  <a:srgbClr val="FFFFFF"/>
                </a:solidFill>
                <a:latin typeface="Roboto"/>
                <a:ea typeface="Roboto"/>
                <a:cs typeface="Roboto"/>
                <a:sym typeface="Roboto"/>
              </a:endParaRPr>
            </a:p>
          </p:txBody>
        </p:sp>
      </p:grpSp>
      <p:grpSp>
        <p:nvGrpSpPr>
          <p:cNvPr id="371" name="Google Shape;371;p56"/>
          <p:cNvGrpSpPr/>
          <p:nvPr/>
        </p:nvGrpSpPr>
        <p:grpSpPr>
          <a:xfrm>
            <a:off x="4761418" y="1318143"/>
            <a:ext cx="2460300" cy="2460300"/>
            <a:chOff x="4761418" y="1318143"/>
            <a:chExt cx="2460300" cy="2460300"/>
          </a:xfrm>
        </p:grpSpPr>
        <p:sp>
          <p:nvSpPr>
            <p:cNvPr id="372" name="Google Shape;372;p56"/>
            <p:cNvSpPr/>
            <p:nvPr/>
          </p:nvSpPr>
          <p:spPr>
            <a:xfrm rot="2700000">
              <a:off x="5746767" y="1053398"/>
              <a:ext cx="489601" cy="2989789"/>
            </a:xfrm>
            <a:prstGeom prst="roundRect">
              <a:avLst>
                <a:gd fmla="val 50000" name="adj"/>
              </a:avLst>
            </a:prstGeom>
            <a:solidFill>
              <a:srgbClr val="0E63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6"/>
            <p:cNvSpPr/>
            <p:nvPr/>
          </p:nvSpPr>
          <p:spPr>
            <a:xfrm>
              <a:off x="4950863"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0E63F0"/>
                  </a:solidFill>
                  <a:latin typeface="Roboto"/>
                  <a:ea typeface="Roboto"/>
                  <a:cs typeface="Roboto"/>
                  <a:sym typeface="Roboto"/>
                </a:rPr>
                <a:t>4</a:t>
              </a:r>
              <a:endParaRPr b="1" sz="900">
                <a:solidFill>
                  <a:srgbClr val="0E63F0"/>
                </a:solidFill>
                <a:latin typeface="Roboto"/>
                <a:ea typeface="Roboto"/>
                <a:cs typeface="Roboto"/>
                <a:sym typeface="Roboto"/>
              </a:endParaRPr>
            </a:p>
          </p:txBody>
        </p:sp>
        <p:sp>
          <p:nvSpPr>
            <p:cNvPr id="374" name="Google Shape;374;p56"/>
            <p:cNvSpPr txBox="1"/>
            <p:nvPr/>
          </p:nvSpPr>
          <p:spPr>
            <a:xfrm rot="-2700000">
              <a:off x="48964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chemeClr val="lt1"/>
                  </a:solidFill>
                  <a:latin typeface="Roboto"/>
                  <a:ea typeface="Roboto"/>
                  <a:cs typeface="Roboto"/>
                  <a:sym typeface="Roboto"/>
                </a:rPr>
                <a:t>Assign roles to users</a:t>
              </a:r>
              <a:endParaRPr b="1" sz="1100">
                <a:solidFill>
                  <a:srgbClr val="FFFFFF"/>
                </a:solidFill>
                <a:latin typeface="Roboto"/>
                <a:ea typeface="Roboto"/>
                <a:cs typeface="Roboto"/>
                <a:sym typeface="Roboto"/>
              </a:endParaRPr>
            </a:p>
          </p:txBody>
        </p:sp>
      </p:grpSp>
      <p:grpSp>
        <p:nvGrpSpPr>
          <p:cNvPr id="375" name="Google Shape;375;p56"/>
          <p:cNvGrpSpPr/>
          <p:nvPr/>
        </p:nvGrpSpPr>
        <p:grpSpPr>
          <a:xfrm>
            <a:off x="3269751" y="1318143"/>
            <a:ext cx="2460300" cy="2460300"/>
            <a:chOff x="3269751" y="1318143"/>
            <a:chExt cx="2460300" cy="2460300"/>
          </a:xfrm>
        </p:grpSpPr>
        <p:sp>
          <p:nvSpPr>
            <p:cNvPr id="376" name="Google Shape;376;p56"/>
            <p:cNvSpPr/>
            <p:nvPr/>
          </p:nvSpPr>
          <p:spPr>
            <a:xfrm rot="2700000">
              <a:off x="4255100" y="1053398"/>
              <a:ext cx="489601" cy="2989789"/>
            </a:xfrm>
            <a:prstGeom prst="roundRect">
              <a:avLst>
                <a:gd fmla="val 50000" name="adj"/>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6"/>
            <p:cNvSpPr/>
            <p:nvPr/>
          </p:nvSpPr>
          <p:spPr>
            <a:xfrm>
              <a:off x="3459197"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0D5CDF"/>
                  </a:solidFill>
                  <a:latin typeface="Roboto"/>
                  <a:ea typeface="Roboto"/>
                  <a:cs typeface="Roboto"/>
                  <a:sym typeface="Roboto"/>
                </a:rPr>
                <a:t>3</a:t>
              </a:r>
              <a:endParaRPr b="1" sz="900">
                <a:solidFill>
                  <a:srgbClr val="0D5CDF"/>
                </a:solidFill>
                <a:latin typeface="Roboto"/>
                <a:ea typeface="Roboto"/>
                <a:cs typeface="Roboto"/>
                <a:sym typeface="Roboto"/>
              </a:endParaRPr>
            </a:p>
          </p:txBody>
        </p:sp>
        <p:sp>
          <p:nvSpPr>
            <p:cNvPr id="378" name="Google Shape;378;p56"/>
            <p:cNvSpPr txBox="1"/>
            <p:nvPr/>
          </p:nvSpPr>
          <p:spPr>
            <a:xfrm rot="-2700000">
              <a:off x="3404724" y="2302799"/>
              <a:ext cx="2362302"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chemeClr val="lt1"/>
                  </a:solidFill>
                  <a:latin typeface="Roboto"/>
                  <a:ea typeface="Roboto"/>
                  <a:cs typeface="Roboto"/>
                  <a:sym typeface="Roboto"/>
                </a:rPr>
                <a:t>Create users in Keycloak admin UI</a:t>
              </a:r>
              <a:endParaRPr b="1" sz="1100">
                <a:solidFill>
                  <a:srgbClr val="FFFFFF"/>
                </a:solidFill>
                <a:latin typeface="Roboto"/>
                <a:ea typeface="Roboto"/>
                <a:cs typeface="Roboto"/>
                <a:sym typeface="Roboto"/>
              </a:endParaRPr>
            </a:p>
          </p:txBody>
        </p:sp>
      </p:grpSp>
      <p:grpSp>
        <p:nvGrpSpPr>
          <p:cNvPr id="379" name="Google Shape;379;p56"/>
          <p:cNvGrpSpPr/>
          <p:nvPr/>
        </p:nvGrpSpPr>
        <p:grpSpPr>
          <a:xfrm>
            <a:off x="1776626" y="1318143"/>
            <a:ext cx="2460300" cy="2460300"/>
            <a:chOff x="1776626" y="1318143"/>
            <a:chExt cx="2460300" cy="2460300"/>
          </a:xfrm>
        </p:grpSpPr>
        <p:grpSp>
          <p:nvGrpSpPr>
            <p:cNvPr id="380" name="Google Shape;380;p56"/>
            <p:cNvGrpSpPr/>
            <p:nvPr/>
          </p:nvGrpSpPr>
          <p:grpSpPr>
            <a:xfrm>
              <a:off x="1776626" y="1318143"/>
              <a:ext cx="2460300" cy="2460300"/>
              <a:chOff x="1776626" y="1318143"/>
              <a:chExt cx="2460300" cy="2460300"/>
            </a:xfrm>
          </p:grpSpPr>
          <p:sp>
            <p:nvSpPr>
              <p:cNvPr id="381" name="Google Shape;381;p56"/>
              <p:cNvSpPr/>
              <p:nvPr/>
            </p:nvSpPr>
            <p:spPr>
              <a:xfrm rot="2700000">
                <a:off x="2761975" y="1053398"/>
                <a:ext cx="489601" cy="2989789"/>
              </a:xfrm>
              <a:prstGeom prst="roundRect">
                <a:avLst>
                  <a:gd fmla="val 50000" name="adj"/>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6"/>
              <p:cNvSpPr txBox="1"/>
              <p:nvPr/>
            </p:nvSpPr>
            <p:spPr>
              <a:xfrm rot="-2700000">
                <a:off x="1899549" y="2297849"/>
                <a:ext cx="2376303"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lt1"/>
                    </a:solidFill>
                    <a:latin typeface="Roboto"/>
                    <a:ea typeface="Roboto"/>
                    <a:cs typeface="Roboto"/>
                    <a:sym typeface="Roboto"/>
                  </a:rPr>
                  <a:t>Protect backend endpoint with a permission</a:t>
                </a:r>
                <a:endParaRPr b="1" sz="1100">
                  <a:solidFill>
                    <a:srgbClr val="FFFFFF"/>
                  </a:solidFill>
                  <a:latin typeface="Roboto"/>
                  <a:ea typeface="Roboto"/>
                  <a:cs typeface="Roboto"/>
                  <a:sym typeface="Roboto"/>
                </a:endParaRPr>
              </a:p>
            </p:txBody>
          </p:sp>
        </p:grpSp>
        <p:sp>
          <p:nvSpPr>
            <p:cNvPr id="383" name="Google Shape;383;p56"/>
            <p:cNvSpPr/>
            <p:nvPr/>
          </p:nvSpPr>
          <p:spPr>
            <a:xfrm>
              <a:off x="1966072"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0C57D3"/>
                  </a:solidFill>
                  <a:latin typeface="Roboto"/>
                  <a:ea typeface="Roboto"/>
                  <a:cs typeface="Roboto"/>
                  <a:sym typeface="Roboto"/>
                </a:rPr>
                <a:t>2</a:t>
              </a:r>
              <a:endParaRPr b="1" sz="900">
                <a:solidFill>
                  <a:srgbClr val="0C57D3"/>
                </a:solidFill>
                <a:latin typeface="Roboto"/>
                <a:ea typeface="Roboto"/>
                <a:cs typeface="Roboto"/>
                <a:sym typeface="Roboto"/>
              </a:endParaRPr>
            </a:p>
          </p:txBody>
        </p:sp>
      </p:grpSp>
      <p:grpSp>
        <p:nvGrpSpPr>
          <p:cNvPr id="384" name="Google Shape;384;p56"/>
          <p:cNvGrpSpPr/>
          <p:nvPr/>
        </p:nvGrpSpPr>
        <p:grpSpPr>
          <a:xfrm>
            <a:off x="284959" y="1318143"/>
            <a:ext cx="2460300" cy="2460300"/>
            <a:chOff x="284959" y="1318143"/>
            <a:chExt cx="2460300" cy="2460300"/>
          </a:xfrm>
        </p:grpSpPr>
        <p:sp>
          <p:nvSpPr>
            <p:cNvPr id="385" name="Google Shape;385;p56"/>
            <p:cNvSpPr/>
            <p:nvPr/>
          </p:nvSpPr>
          <p:spPr>
            <a:xfrm rot="2700000">
              <a:off x="1270309" y="1053398"/>
              <a:ext cx="489601" cy="2989789"/>
            </a:xfrm>
            <a:prstGeom prst="roundRect">
              <a:avLst>
                <a:gd fmla="val 50000" name="adj"/>
              </a:avLst>
            </a:prstGeom>
            <a:solidFill>
              <a:srgbClr val="094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6"/>
            <p:cNvSpPr/>
            <p:nvPr/>
          </p:nvSpPr>
          <p:spPr>
            <a:xfrm>
              <a:off x="472955" y="3255512"/>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rgbClr val="0942A1"/>
                  </a:solidFill>
                  <a:latin typeface="Roboto"/>
                  <a:ea typeface="Roboto"/>
                  <a:cs typeface="Roboto"/>
                  <a:sym typeface="Roboto"/>
                </a:rPr>
                <a:t>1</a:t>
              </a:r>
              <a:endParaRPr b="1" sz="900">
                <a:solidFill>
                  <a:srgbClr val="0942A1"/>
                </a:solidFill>
                <a:latin typeface="Roboto"/>
                <a:ea typeface="Roboto"/>
                <a:cs typeface="Roboto"/>
                <a:sym typeface="Roboto"/>
              </a:endParaRPr>
            </a:p>
          </p:txBody>
        </p:sp>
        <p:sp>
          <p:nvSpPr>
            <p:cNvPr id="387" name="Google Shape;387;p56"/>
            <p:cNvSpPr txBox="1"/>
            <p:nvPr/>
          </p:nvSpPr>
          <p:spPr>
            <a:xfrm rot="-2700000">
              <a:off x="414317" y="2300549"/>
              <a:ext cx="2368666" cy="34280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FFFFFF"/>
                  </a:solidFill>
                  <a:latin typeface="Roboto"/>
                  <a:ea typeface="Roboto"/>
                  <a:cs typeface="Roboto"/>
                  <a:sym typeface="Roboto"/>
                </a:rPr>
                <a:t>Define roles and permissions though configuration</a:t>
              </a:r>
              <a:endParaRPr b="1" sz="1100">
                <a:solidFill>
                  <a:srgbClr val="FFFFFF"/>
                </a:solidFill>
                <a:latin typeface="Roboto"/>
                <a:ea typeface="Roboto"/>
                <a:cs typeface="Roboto"/>
                <a:sym typeface="Roboto"/>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7"/>
          <p:cNvSpPr txBox="1"/>
          <p:nvPr>
            <p:ph type="title"/>
          </p:nvPr>
        </p:nvSpPr>
        <p:spPr>
          <a:xfrm>
            <a:off x="628650" y="273844"/>
            <a:ext cx="7075200" cy="994200"/>
          </a:xfrm>
          <a:prstGeom prst="rect">
            <a:avLst/>
          </a:prstGeom>
          <a:noFill/>
          <a:ln>
            <a:noFill/>
          </a:ln>
        </p:spPr>
        <p:txBody>
          <a:bodyPr anchorCtr="0" anchor="ctr" bIns="17125" lIns="34275" spcFirstLastPara="1" rIns="34275" wrap="square" tIns="17125">
            <a:normAutofit/>
          </a:bodyPr>
          <a:lstStyle/>
          <a:p>
            <a:pPr indent="0" lvl="0" marL="0" rtl="0" algn="l">
              <a:lnSpc>
                <a:spcPct val="90000"/>
              </a:lnSpc>
              <a:spcBef>
                <a:spcPts val="0"/>
              </a:spcBef>
              <a:spcAft>
                <a:spcPts val="0"/>
              </a:spcAft>
              <a:buClr>
                <a:schemeClr val="accent1"/>
              </a:buClr>
              <a:buSzPts val="3300"/>
              <a:buFont typeface="Arial"/>
              <a:buNone/>
            </a:pPr>
            <a:r>
              <a:rPr lang="en" sz="2900"/>
              <a:t>On Premises Workstream Next-Steps</a:t>
            </a:r>
            <a:endParaRPr sz="2900"/>
          </a:p>
        </p:txBody>
      </p:sp>
      <p:sp>
        <p:nvSpPr>
          <p:cNvPr id="393" name="Google Shape;393;p57"/>
          <p:cNvSpPr txBox="1"/>
          <p:nvPr>
            <p:ph idx="1" type="body"/>
          </p:nvPr>
        </p:nvSpPr>
        <p:spPr>
          <a:xfrm>
            <a:off x="382625" y="1296775"/>
            <a:ext cx="7886700" cy="3593100"/>
          </a:xfrm>
          <a:prstGeom prst="rect">
            <a:avLst/>
          </a:prstGeom>
          <a:noFill/>
          <a:ln>
            <a:noFill/>
          </a:ln>
        </p:spPr>
        <p:txBody>
          <a:bodyPr anchorCtr="0" anchor="t" bIns="17125" lIns="34275" spcFirstLastPara="1" rIns="34275" wrap="square" tIns="17125">
            <a:normAutofit lnSpcReduction="20000"/>
          </a:bodyPr>
          <a:lstStyle/>
          <a:p>
            <a:pPr indent="0" lvl="0" marL="0" rtl="0" algn="l">
              <a:lnSpc>
                <a:spcPct val="90000"/>
              </a:lnSpc>
              <a:spcBef>
                <a:spcPts val="0"/>
              </a:spcBef>
              <a:spcAft>
                <a:spcPts val="0"/>
              </a:spcAft>
              <a:buNone/>
            </a:pPr>
            <a:r>
              <a:t/>
            </a:r>
            <a:endParaRPr/>
          </a:p>
          <a:p>
            <a:pPr indent="-304800" lvl="0" marL="457200" rtl="0" algn="l">
              <a:spcBef>
                <a:spcPts val="700"/>
              </a:spcBef>
              <a:spcAft>
                <a:spcPts val="0"/>
              </a:spcAft>
              <a:buSzPts val="1200"/>
              <a:buChar char="●"/>
            </a:pPr>
            <a:r>
              <a:rPr lang="en"/>
              <a:t>Complete removal of last remaining cloud dependencies from IaC control centre</a:t>
            </a:r>
            <a:endParaRPr/>
          </a:p>
          <a:p>
            <a:pPr indent="0" lvl="0" marL="457200" rtl="0" algn="l">
              <a:spcBef>
                <a:spcPts val="700"/>
              </a:spcBef>
              <a:spcAft>
                <a:spcPts val="0"/>
              </a:spcAft>
              <a:buNone/>
            </a:pPr>
            <a:r>
              <a:t/>
            </a:r>
            <a:endParaRPr/>
          </a:p>
          <a:p>
            <a:pPr indent="-304800" lvl="0" marL="457200" rtl="0" algn="l">
              <a:spcBef>
                <a:spcPts val="700"/>
              </a:spcBef>
              <a:spcAft>
                <a:spcPts val="0"/>
              </a:spcAft>
              <a:buSzPts val="1200"/>
              <a:buChar char="●"/>
            </a:pPr>
            <a:r>
              <a:rPr lang="en"/>
              <a:t>Continue to iterate installation and maintenance documentation</a:t>
            </a:r>
            <a:endParaRPr/>
          </a:p>
          <a:p>
            <a:pPr indent="0" lvl="0" marL="457200" rtl="0" algn="l">
              <a:spcBef>
                <a:spcPts val="700"/>
              </a:spcBef>
              <a:spcAft>
                <a:spcPts val="0"/>
              </a:spcAft>
              <a:buNone/>
            </a:pPr>
            <a:r>
              <a:t/>
            </a:r>
            <a:endParaRPr/>
          </a:p>
          <a:p>
            <a:pPr indent="-304800" lvl="0" marL="457200" rtl="0" algn="l">
              <a:spcBef>
                <a:spcPts val="700"/>
              </a:spcBef>
              <a:spcAft>
                <a:spcPts val="0"/>
              </a:spcAft>
              <a:buSzPts val="1200"/>
              <a:buChar char="●"/>
            </a:pPr>
            <a:r>
              <a:rPr lang="en"/>
              <a:t>Continue to support existing on-premises deployments</a:t>
            </a:r>
            <a:endParaRPr/>
          </a:p>
          <a:p>
            <a:pPr indent="0" lvl="0" marL="457200" rtl="0" algn="l">
              <a:spcBef>
                <a:spcPts val="700"/>
              </a:spcBef>
              <a:spcAft>
                <a:spcPts val="0"/>
              </a:spcAft>
              <a:buNone/>
            </a:pPr>
            <a:r>
              <a:t/>
            </a:r>
            <a:endParaRPr/>
          </a:p>
          <a:p>
            <a:pPr indent="-304800" lvl="0" marL="457200" rtl="0" algn="l">
              <a:spcBef>
                <a:spcPts val="700"/>
              </a:spcBef>
              <a:spcAft>
                <a:spcPts val="0"/>
              </a:spcAft>
              <a:buSzPts val="1200"/>
              <a:buChar char="●"/>
            </a:pPr>
            <a:r>
              <a:rPr lang="en"/>
              <a:t>Continue to support upcoming on-premises deployments</a:t>
            </a:r>
            <a:endParaRPr/>
          </a:p>
          <a:p>
            <a:pPr indent="0" lvl="0" marL="0" rtl="0" algn="l">
              <a:spcBef>
                <a:spcPts val="700"/>
              </a:spcBef>
              <a:spcAft>
                <a:spcPts val="0"/>
              </a:spcAft>
              <a:buNone/>
            </a:pPr>
            <a:r>
              <a:t/>
            </a:r>
            <a:endParaRPr/>
          </a:p>
          <a:p>
            <a:pPr indent="0" lvl="0" marL="0" rtl="0" algn="l">
              <a:spcBef>
                <a:spcPts val="700"/>
              </a:spcBef>
              <a:spcAft>
                <a:spcPts val="0"/>
              </a:spcAft>
              <a:buNone/>
            </a:pPr>
            <a:r>
              <a:t/>
            </a:r>
            <a:endParaRPr sz="1700"/>
          </a:p>
        </p:txBody>
      </p:sp>
      <p:sp>
        <p:nvSpPr>
          <p:cNvPr id="394" name="Google Shape;394;p57"/>
          <p:cNvSpPr txBox="1"/>
          <p:nvPr>
            <p:ph idx="12" type="sldNum"/>
          </p:nvPr>
        </p:nvSpPr>
        <p:spPr>
          <a:xfrm>
            <a:off x="6457950" y="4767263"/>
            <a:ext cx="2057400" cy="273900"/>
          </a:xfrm>
          <a:prstGeom prst="rect">
            <a:avLst/>
          </a:prstGeom>
          <a:noFill/>
          <a:ln>
            <a:noFill/>
          </a:ln>
        </p:spPr>
        <p:txBody>
          <a:bodyPr anchorCtr="0" anchor="ctr" bIns="17125" lIns="34275" spcFirstLastPara="1" rIns="34275" wrap="square" tIns="1712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8"/>
          <p:cNvSpPr txBox="1"/>
          <p:nvPr>
            <p:ph idx="1" type="body"/>
          </p:nvPr>
        </p:nvSpPr>
        <p:spPr>
          <a:xfrm>
            <a:off x="628650" y="642582"/>
            <a:ext cx="7886700" cy="773400"/>
          </a:xfrm>
          <a:prstGeom prst="rect">
            <a:avLst/>
          </a:prstGeom>
        </p:spPr>
        <p:txBody>
          <a:bodyPr anchorCtr="0" anchor="t" bIns="17125" lIns="34275" spcFirstLastPara="1" rIns="34275" wrap="square" tIns="17125">
            <a:normAutofit/>
          </a:bodyPr>
          <a:lstStyle/>
          <a:p>
            <a:pPr indent="0" lvl="0" marL="0" rtl="0" algn="ctr">
              <a:spcBef>
                <a:spcPts val="700"/>
              </a:spcBef>
              <a:spcAft>
                <a:spcPts val="0"/>
              </a:spcAft>
              <a:buNone/>
            </a:pPr>
            <a:r>
              <a:t/>
            </a:r>
            <a:endParaRPr sz="900"/>
          </a:p>
          <a:p>
            <a:pPr indent="0" lvl="0" marL="0" rtl="0" algn="ctr">
              <a:spcBef>
                <a:spcPts val="700"/>
              </a:spcBef>
              <a:spcAft>
                <a:spcPts val="0"/>
              </a:spcAft>
              <a:buNone/>
            </a:pPr>
            <a:r>
              <a:rPr lang="en"/>
              <a:t>Grateful thanks to all contributors!</a:t>
            </a:r>
            <a:endParaRPr/>
          </a:p>
        </p:txBody>
      </p:sp>
      <p:pic>
        <p:nvPicPr>
          <p:cNvPr id="401" name="Google Shape;401;p58"/>
          <p:cNvPicPr preferRelativeResize="0"/>
          <p:nvPr/>
        </p:nvPicPr>
        <p:blipFill>
          <a:blip r:embed="rId3">
            <a:alphaModFix/>
          </a:blip>
          <a:stretch>
            <a:fillRect/>
          </a:stretch>
        </p:blipFill>
        <p:spPr>
          <a:xfrm>
            <a:off x="2531925" y="1469750"/>
            <a:ext cx="4458375" cy="2979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9"/>
          <p:cNvSpPr txBox="1"/>
          <p:nvPr>
            <p:ph type="title"/>
          </p:nvPr>
        </p:nvSpPr>
        <p:spPr>
          <a:xfrm>
            <a:off x="628650" y="273844"/>
            <a:ext cx="7075200" cy="994200"/>
          </a:xfrm>
          <a:prstGeom prst="rect">
            <a:avLst/>
          </a:prstGeom>
          <a:noFill/>
          <a:ln>
            <a:noFill/>
          </a:ln>
        </p:spPr>
        <p:txBody>
          <a:bodyPr anchorCtr="0" anchor="ctr" bIns="17125" lIns="34275" spcFirstLastPara="1" rIns="34275" wrap="square" tIns="17125">
            <a:normAutofit/>
          </a:bodyPr>
          <a:lstStyle/>
          <a:p>
            <a:pPr indent="0" lvl="0" marL="0" rtl="0" algn="l">
              <a:lnSpc>
                <a:spcPct val="90000"/>
              </a:lnSpc>
              <a:spcBef>
                <a:spcPts val="0"/>
              </a:spcBef>
              <a:spcAft>
                <a:spcPts val="0"/>
              </a:spcAft>
              <a:buClr>
                <a:schemeClr val="accent1"/>
              </a:buClr>
              <a:buSzPts val="3300"/>
              <a:buFont typeface="Arial"/>
              <a:buNone/>
            </a:pPr>
            <a:r>
              <a:rPr lang="en"/>
              <a:t>Reach out to participate</a:t>
            </a:r>
            <a:endParaRPr/>
          </a:p>
        </p:txBody>
      </p:sp>
      <p:sp>
        <p:nvSpPr>
          <p:cNvPr id="407" name="Google Shape;407;p59"/>
          <p:cNvSpPr txBox="1"/>
          <p:nvPr>
            <p:ph idx="1" type="body"/>
          </p:nvPr>
        </p:nvSpPr>
        <p:spPr>
          <a:xfrm>
            <a:off x="628650" y="1483750"/>
            <a:ext cx="7886700" cy="3379800"/>
          </a:xfrm>
          <a:prstGeom prst="rect">
            <a:avLst/>
          </a:prstGeom>
          <a:noFill/>
          <a:ln>
            <a:noFill/>
          </a:ln>
        </p:spPr>
        <p:txBody>
          <a:bodyPr anchorCtr="0" anchor="t" bIns="17125" lIns="34275" spcFirstLastPara="1" rIns="34275" wrap="square" tIns="17125">
            <a:normAutofit/>
          </a:bodyPr>
          <a:lstStyle/>
          <a:p>
            <a:pPr indent="-342900" lvl="0" marL="457200" rtl="0" algn="l">
              <a:lnSpc>
                <a:spcPct val="115000"/>
              </a:lnSpc>
              <a:spcBef>
                <a:spcPts val="0"/>
              </a:spcBef>
              <a:spcAft>
                <a:spcPts val="0"/>
              </a:spcAft>
              <a:buSzPts val="1800"/>
              <a:buChar char="-"/>
            </a:pPr>
            <a:r>
              <a:rPr lang="en" sz="1800"/>
              <a:t>Email: </a:t>
            </a:r>
            <a:r>
              <a:rPr lang="en" sz="1800" u="sng">
                <a:solidFill>
                  <a:schemeClr val="hlink"/>
                </a:solidFill>
                <a:hlinkClick r:id="rId3"/>
              </a:rPr>
              <a:t>james.bush@mojaloop.io</a:t>
            </a:r>
            <a:endParaRPr sz="1800"/>
          </a:p>
          <a:p>
            <a:pPr indent="0" lvl="0" marL="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SzPts val="1800"/>
              <a:buChar char="-"/>
            </a:pPr>
            <a:r>
              <a:rPr lang="en" sz="1800"/>
              <a:t>Mojaloop Slack: </a:t>
            </a:r>
            <a:r>
              <a:rPr lang="en" sz="1800">
                <a:solidFill>
                  <a:srgbClr val="3C78D8"/>
                </a:solidFill>
              </a:rPr>
              <a:t>#on-premises-deployment</a:t>
            </a:r>
            <a:endParaRPr sz="1800">
              <a:solidFill>
                <a:srgbClr val="3C78D8"/>
              </a:solidFill>
            </a:endParaRPr>
          </a:p>
        </p:txBody>
      </p:sp>
      <p:sp>
        <p:nvSpPr>
          <p:cNvPr id="408" name="Google Shape;408;p59"/>
          <p:cNvSpPr txBox="1"/>
          <p:nvPr>
            <p:ph idx="12" type="sldNum"/>
          </p:nvPr>
        </p:nvSpPr>
        <p:spPr>
          <a:xfrm>
            <a:off x="6457950" y="4767263"/>
            <a:ext cx="2057400" cy="273900"/>
          </a:xfrm>
          <a:prstGeom prst="rect">
            <a:avLst/>
          </a:prstGeom>
          <a:noFill/>
          <a:ln>
            <a:noFill/>
          </a:ln>
        </p:spPr>
        <p:txBody>
          <a:bodyPr anchorCtr="0" anchor="ctr" bIns="17125" lIns="34275" spcFirstLastPara="1" rIns="34275" wrap="square" tIns="17125">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pic>
        <p:nvPicPr>
          <p:cNvPr id="409" name="Google Shape;409;p59"/>
          <p:cNvPicPr preferRelativeResize="0"/>
          <p:nvPr/>
        </p:nvPicPr>
        <p:blipFill>
          <a:blip r:embed="rId4">
            <a:alphaModFix/>
          </a:blip>
          <a:stretch>
            <a:fillRect/>
          </a:stretch>
        </p:blipFill>
        <p:spPr>
          <a:xfrm>
            <a:off x="5989925" y="1840625"/>
            <a:ext cx="2564975" cy="2564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60"/>
          <p:cNvPicPr preferRelativeResize="0"/>
          <p:nvPr/>
        </p:nvPicPr>
        <p:blipFill rotWithShape="1">
          <a:blip r:embed="rId3">
            <a:alphaModFix/>
          </a:blip>
          <a:srcRect b="19080" l="0" r="2066" t="0"/>
          <a:stretch/>
        </p:blipFill>
        <p:spPr>
          <a:xfrm>
            <a:off x="2687750" y="1893549"/>
            <a:ext cx="3414100" cy="2158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628650" y="273844"/>
            <a:ext cx="7075200" cy="994200"/>
          </a:xfrm>
          <a:prstGeom prst="rect">
            <a:avLst/>
          </a:prstGeom>
          <a:noFill/>
          <a:ln>
            <a:noFill/>
          </a:ln>
        </p:spPr>
        <p:txBody>
          <a:bodyPr anchorCtr="0" anchor="ctr" bIns="17125" lIns="34275" spcFirstLastPara="1" rIns="34275" wrap="square" tIns="17125">
            <a:normAutofit/>
          </a:bodyPr>
          <a:lstStyle/>
          <a:p>
            <a:pPr indent="0" lvl="0" marL="0" rtl="0" algn="l">
              <a:lnSpc>
                <a:spcPct val="90000"/>
              </a:lnSpc>
              <a:spcBef>
                <a:spcPts val="0"/>
              </a:spcBef>
              <a:spcAft>
                <a:spcPts val="0"/>
              </a:spcAft>
              <a:buClr>
                <a:schemeClr val="accent1"/>
              </a:buClr>
              <a:buSzPts val="3300"/>
              <a:buFont typeface="Arial"/>
              <a:buNone/>
            </a:pPr>
            <a:r>
              <a:rPr lang="en"/>
              <a:t>Workstream Objectives</a:t>
            </a:r>
            <a:endParaRPr/>
          </a:p>
        </p:txBody>
      </p:sp>
      <p:sp>
        <p:nvSpPr>
          <p:cNvPr id="226" name="Google Shape;226;p38"/>
          <p:cNvSpPr txBox="1"/>
          <p:nvPr>
            <p:ph idx="1" type="body"/>
          </p:nvPr>
        </p:nvSpPr>
        <p:spPr>
          <a:xfrm>
            <a:off x="628650" y="1239125"/>
            <a:ext cx="7886700" cy="3457500"/>
          </a:xfrm>
          <a:prstGeom prst="rect">
            <a:avLst/>
          </a:prstGeom>
          <a:noFill/>
          <a:ln>
            <a:noFill/>
          </a:ln>
        </p:spPr>
        <p:txBody>
          <a:bodyPr anchorCtr="0" anchor="t" bIns="17125" lIns="34275" spcFirstLastPara="1" rIns="34275" wrap="square" tIns="17125">
            <a:noAutofit/>
          </a:bodyPr>
          <a:lstStyle/>
          <a:p>
            <a:pPr indent="0" lvl="0" marL="0" rtl="0" algn="l">
              <a:lnSpc>
                <a:spcPct val="100000"/>
              </a:lnSpc>
              <a:spcBef>
                <a:spcPts val="0"/>
              </a:spcBef>
              <a:spcAft>
                <a:spcPts val="0"/>
              </a:spcAft>
              <a:buNone/>
            </a:pPr>
            <a:r>
              <a:rPr lang="en" sz="2200"/>
              <a:t>To make the process of deploying and maintaining Mojaloop software in private data centres reliable, quick, easy and cheap.</a:t>
            </a:r>
            <a:endParaRPr sz="2200"/>
          </a:p>
          <a:p>
            <a:pPr indent="0" lvl="0" marL="0" rtl="0" algn="l">
              <a:lnSpc>
                <a:spcPct val="100000"/>
              </a:lnSpc>
              <a:spcBef>
                <a:spcPts val="0"/>
              </a:spcBef>
              <a:spcAft>
                <a:spcPts val="0"/>
              </a:spcAft>
              <a:buNone/>
            </a:pPr>
            <a:r>
              <a:t/>
            </a:r>
            <a:endParaRPr sz="2200"/>
          </a:p>
          <a:p>
            <a:pPr indent="-368300" lvl="0" marL="457200" rtl="0" algn="l">
              <a:lnSpc>
                <a:spcPct val="100000"/>
              </a:lnSpc>
              <a:spcBef>
                <a:spcPts val="0"/>
              </a:spcBef>
              <a:spcAft>
                <a:spcPts val="0"/>
              </a:spcAft>
              <a:buSzPts val="2200"/>
              <a:buChar char="-"/>
            </a:pPr>
            <a:r>
              <a:rPr lang="en" sz="2200"/>
              <a:t>Enable starting small to minimise initial capex but with cheap unit cost to add capacity as traffic grows</a:t>
            </a:r>
            <a:endParaRPr sz="2200"/>
          </a:p>
          <a:p>
            <a:pPr indent="-368300" lvl="0" marL="457200" rtl="0" algn="l">
              <a:lnSpc>
                <a:spcPct val="100000"/>
              </a:lnSpc>
              <a:spcBef>
                <a:spcPts val="0"/>
              </a:spcBef>
              <a:spcAft>
                <a:spcPts val="0"/>
              </a:spcAft>
              <a:buSzPts val="2200"/>
              <a:buChar char="-"/>
            </a:pPr>
            <a:r>
              <a:rPr lang="en" sz="2200"/>
              <a:t>No license fee technology in the tool set</a:t>
            </a:r>
            <a:endParaRPr sz="2200"/>
          </a:p>
          <a:p>
            <a:pPr indent="-368300" lvl="0" marL="457200" rtl="0" algn="l">
              <a:lnSpc>
                <a:spcPct val="100000"/>
              </a:lnSpc>
              <a:spcBef>
                <a:spcPts val="0"/>
              </a:spcBef>
              <a:spcAft>
                <a:spcPts val="0"/>
              </a:spcAft>
              <a:buSzPts val="2200"/>
              <a:buChar char="-"/>
            </a:pPr>
            <a:r>
              <a:rPr lang="en" sz="2200"/>
              <a:t>Facilitate “carrier grade” security, reliability and resilience</a:t>
            </a:r>
            <a:endParaRPr sz="2200"/>
          </a:p>
          <a:p>
            <a:pPr indent="-368300" lvl="0" marL="457200" rtl="0" algn="l">
              <a:lnSpc>
                <a:spcPct val="100000"/>
              </a:lnSpc>
              <a:spcBef>
                <a:spcPts val="0"/>
              </a:spcBef>
              <a:spcAft>
                <a:spcPts val="0"/>
              </a:spcAft>
              <a:buSzPts val="2200"/>
              <a:buChar char="-"/>
            </a:pPr>
            <a:r>
              <a:rPr lang="en" sz="2200"/>
              <a:t>Support well known, tried and tested components and infrastructure patterns</a:t>
            </a:r>
            <a:endParaRPr sz="2200"/>
          </a:p>
        </p:txBody>
      </p:sp>
      <p:sp>
        <p:nvSpPr>
          <p:cNvPr id="227" name="Google Shape;227;p38"/>
          <p:cNvSpPr txBox="1"/>
          <p:nvPr>
            <p:ph idx="12" type="sldNum"/>
          </p:nvPr>
        </p:nvSpPr>
        <p:spPr>
          <a:xfrm>
            <a:off x="6457950" y="4767263"/>
            <a:ext cx="2057400" cy="273900"/>
          </a:xfrm>
          <a:prstGeom prst="rect">
            <a:avLst/>
          </a:prstGeom>
          <a:noFill/>
          <a:ln>
            <a:noFill/>
          </a:ln>
        </p:spPr>
        <p:txBody>
          <a:bodyPr anchorCtr="0" anchor="ctr" bIns="17125" lIns="34275" spcFirstLastPara="1" rIns="34275" wrap="square" tIns="1712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605375" y="169148"/>
            <a:ext cx="7075200" cy="720600"/>
          </a:xfrm>
          <a:prstGeom prst="rect">
            <a:avLst/>
          </a:prstGeom>
          <a:noFill/>
          <a:ln>
            <a:noFill/>
          </a:ln>
        </p:spPr>
        <p:txBody>
          <a:bodyPr anchorCtr="0" anchor="ctr" bIns="17125" lIns="34275" spcFirstLastPara="1" rIns="34275" wrap="square" tIns="17125">
            <a:normAutofit/>
          </a:bodyPr>
          <a:lstStyle/>
          <a:p>
            <a:pPr indent="0" lvl="0" marL="0" rtl="0" algn="l">
              <a:lnSpc>
                <a:spcPct val="90000"/>
              </a:lnSpc>
              <a:spcBef>
                <a:spcPts val="0"/>
              </a:spcBef>
              <a:spcAft>
                <a:spcPts val="0"/>
              </a:spcAft>
              <a:buClr>
                <a:schemeClr val="accent1"/>
              </a:buClr>
              <a:buSzPts val="3300"/>
              <a:buFont typeface="Arial"/>
              <a:buNone/>
            </a:pPr>
            <a:r>
              <a:rPr lang="en" sz="2700"/>
              <a:t>On Premises Workstream Highlights</a:t>
            </a:r>
            <a:endParaRPr sz="2700"/>
          </a:p>
        </p:txBody>
      </p:sp>
      <p:sp>
        <p:nvSpPr>
          <p:cNvPr id="233" name="Google Shape;233;p39"/>
          <p:cNvSpPr txBox="1"/>
          <p:nvPr>
            <p:ph idx="1" type="body"/>
          </p:nvPr>
        </p:nvSpPr>
        <p:spPr>
          <a:xfrm>
            <a:off x="427750" y="957075"/>
            <a:ext cx="7563900" cy="3971400"/>
          </a:xfrm>
          <a:prstGeom prst="rect">
            <a:avLst/>
          </a:prstGeom>
          <a:noFill/>
          <a:ln>
            <a:noFill/>
          </a:ln>
        </p:spPr>
        <p:txBody>
          <a:bodyPr anchorCtr="0" anchor="t" bIns="17125" lIns="34275" spcFirstLastPara="1" rIns="34275" wrap="square" tIns="17125">
            <a:noAutofit/>
          </a:bodyPr>
          <a:lstStyle/>
          <a:p>
            <a:pPr indent="-152400" lvl="0" marL="165100" rtl="0" algn="l">
              <a:lnSpc>
                <a:spcPct val="90000"/>
              </a:lnSpc>
              <a:spcBef>
                <a:spcPts val="700"/>
              </a:spcBef>
              <a:spcAft>
                <a:spcPts val="0"/>
              </a:spcAft>
              <a:buClr>
                <a:schemeClr val="dk1"/>
              </a:buClr>
              <a:buSzPts val="1900"/>
              <a:buChar char="•"/>
            </a:pPr>
            <a:r>
              <a:rPr lang="en" sz="1900"/>
              <a:t>Secure OS layer (Kairos immutable Linux) tests continue:</a:t>
            </a:r>
            <a:endParaRPr sz="1900"/>
          </a:p>
          <a:p>
            <a:pPr indent="-349250" lvl="1" marL="914400" rtl="0" algn="l">
              <a:lnSpc>
                <a:spcPct val="90000"/>
              </a:lnSpc>
              <a:spcBef>
                <a:spcPts val="700"/>
              </a:spcBef>
              <a:spcAft>
                <a:spcPts val="0"/>
              </a:spcAft>
              <a:buClr>
                <a:schemeClr val="dk1"/>
              </a:buClr>
              <a:buSzPts val="1900"/>
              <a:buChar char="•"/>
            </a:pPr>
            <a:r>
              <a:rPr lang="en" sz="1900"/>
              <a:t>Adopter testing continues. Grateful thanks!</a:t>
            </a:r>
            <a:endParaRPr sz="1900"/>
          </a:p>
          <a:p>
            <a:pPr indent="-152400" lvl="0" marL="165100" rtl="0" algn="l">
              <a:lnSpc>
                <a:spcPct val="90000"/>
              </a:lnSpc>
              <a:spcBef>
                <a:spcPts val="700"/>
              </a:spcBef>
              <a:spcAft>
                <a:spcPts val="0"/>
              </a:spcAft>
              <a:buClr>
                <a:schemeClr val="dk1"/>
              </a:buClr>
              <a:buSzPts val="1900"/>
              <a:buChar char="•"/>
            </a:pPr>
            <a:r>
              <a:rPr lang="en" sz="1900"/>
              <a:t>Self-serve IaC install documentation produced and being iterated</a:t>
            </a:r>
            <a:endParaRPr sz="1900"/>
          </a:p>
          <a:p>
            <a:pPr indent="-152400" lvl="0" marL="165100" rtl="0" algn="l">
              <a:lnSpc>
                <a:spcPct val="90000"/>
              </a:lnSpc>
              <a:spcBef>
                <a:spcPts val="700"/>
              </a:spcBef>
              <a:spcAft>
                <a:spcPts val="0"/>
              </a:spcAft>
              <a:buSzPts val="1900"/>
              <a:buChar char="•"/>
            </a:pPr>
            <a:r>
              <a:rPr lang="en" sz="1900"/>
              <a:t>Full support for node affinities and taint/tolerations for workload segregation</a:t>
            </a:r>
            <a:endParaRPr sz="1900"/>
          </a:p>
          <a:p>
            <a:pPr indent="-152400" lvl="0" marL="165100" rtl="0" algn="l">
              <a:lnSpc>
                <a:spcPct val="90000"/>
              </a:lnSpc>
              <a:spcBef>
                <a:spcPts val="700"/>
              </a:spcBef>
              <a:spcAft>
                <a:spcPts val="0"/>
              </a:spcAft>
              <a:buClr>
                <a:schemeClr val="dk1"/>
              </a:buClr>
              <a:buSzPts val="1900"/>
              <a:buChar char="•"/>
            </a:pPr>
            <a:r>
              <a:rPr lang="en" sz="1900"/>
              <a:t>On-Premises monitoring stack enhancements</a:t>
            </a:r>
            <a:endParaRPr sz="1900"/>
          </a:p>
          <a:p>
            <a:pPr indent="-323850" lvl="1" marL="914400" rtl="0" algn="l">
              <a:lnSpc>
                <a:spcPct val="90000"/>
              </a:lnSpc>
              <a:spcBef>
                <a:spcPts val="700"/>
              </a:spcBef>
              <a:spcAft>
                <a:spcPts val="0"/>
              </a:spcAft>
              <a:buSzPts val="1500"/>
              <a:buChar char="•"/>
            </a:pPr>
            <a:r>
              <a:rPr lang="en" sz="1900"/>
              <a:t>Cluster and application metrics and health</a:t>
            </a:r>
            <a:endParaRPr sz="1900"/>
          </a:p>
          <a:p>
            <a:pPr indent="-323850" lvl="1" marL="914400" rtl="0" algn="l">
              <a:lnSpc>
                <a:spcPct val="90000"/>
              </a:lnSpc>
              <a:spcBef>
                <a:spcPts val="700"/>
              </a:spcBef>
              <a:spcAft>
                <a:spcPts val="0"/>
              </a:spcAft>
              <a:buSzPts val="1500"/>
              <a:buChar char="•"/>
            </a:pPr>
            <a:r>
              <a:rPr lang="en" sz="1900"/>
              <a:t>Default dashboards</a:t>
            </a:r>
            <a:endParaRPr sz="1900"/>
          </a:p>
          <a:p>
            <a:pPr indent="-152400" lvl="0" marL="165100" rtl="0" algn="l">
              <a:lnSpc>
                <a:spcPct val="90000"/>
              </a:lnSpc>
              <a:spcBef>
                <a:spcPts val="700"/>
              </a:spcBef>
              <a:spcAft>
                <a:spcPts val="0"/>
              </a:spcAft>
              <a:buClr>
                <a:schemeClr val="dk1"/>
              </a:buClr>
              <a:buSzPts val="1900"/>
              <a:buChar char="•"/>
            </a:pPr>
            <a:r>
              <a:rPr lang="en" sz="1900"/>
              <a:t>Istio gateway replacing WSO2 done (Keycloak and Ory stack IAM)</a:t>
            </a:r>
            <a:endParaRPr sz="1900"/>
          </a:p>
          <a:p>
            <a:pPr indent="-152400" lvl="0" marL="165100" rtl="0" algn="l">
              <a:lnSpc>
                <a:spcPct val="90000"/>
              </a:lnSpc>
              <a:spcBef>
                <a:spcPts val="700"/>
              </a:spcBef>
              <a:spcAft>
                <a:spcPts val="0"/>
              </a:spcAft>
              <a:buClr>
                <a:schemeClr val="dk1"/>
              </a:buClr>
              <a:buSzPts val="1900"/>
              <a:buChar char="•"/>
            </a:pPr>
            <a:r>
              <a:rPr lang="en" sz="1900"/>
              <a:t>Work in progress eliminating last few remaining control centre cloud dependencies (moving aws s3 to minio - in progress)</a:t>
            </a:r>
            <a:endParaRPr sz="1900"/>
          </a:p>
          <a:p>
            <a:pPr indent="-323850" lvl="1" marL="914400" rtl="0" algn="l">
              <a:lnSpc>
                <a:spcPct val="90000"/>
              </a:lnSpc>
              <a:spcBef>
                <a:spcPts val="700"/>
              </a:spcBef>
              <a:spcAft>
                <a:spcPts val="0"/>
              </a:spcAft>
              <a:buSzPts val="1500"/>
              <a:buChar char="•"/>
            </a:pPr>
            <a:r>
              <a:rPr lang="en" sz="1900"/>
              <a:t>Enables fully air-gapped on-premise Mojaloop deployment</a:t>
            </a:r>
            <a:endParaRPr sz="1900"/>
          </a:p>
        </p:txBody>
      </p:sp>
      <p:sp>
        <p:nvSpPr>
          <p:cNvPr id="234" name="Google Shape;234;p39"/>
          <p:cNvSpPr txBox="1"/>
          <p:nvPr>
            <p:ph idx="12" type="sldNum"/>
          </p:nvPr>
        </p:nvSpPr>
        <p:spPr>
          <a:xfrm>
            <a:off x="6457950" y="4767263"/>
            <a:ext cx="2057400" cy="273844"/>
          </a:xfrm>
          <a:prstGeom prst="rect">
            <a:avLst/>
          </a:prstGeom>
          <a:noFill/>
          <a:ln>
            <a:noFill/>
          </a:ln>
        </p:spPr>
        <p:txBody>
          <a:bodyPr anchorCtr="0" anchor="ctr" bIns="17125" lIns="34275" spcFirstLastPara="1" rIns="34275" wrap="square" tIns="1712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txBox="1"/>
          <p:nvPr>
            <p:ph type="title"/>
          </p:nvPr>
        </p:nvSpPr>
        <p:spPr>
          <a:xfrm>
            <a:off x="605375" y="169148"/>
            <a:ext cx="7075200" cy="720600"/>
          </a:xfrm>
          <a:prstGeom prst="rect">
            <a:avLst/>
          </a:prstGeom>
          <a:noFill/>
          <a:ln>
            <a:noFill/>
          </a:ln>
        </p:spPr>
        <p:txBody>
          <a:bodyPr anchorCtr="0" anchor="ctr" bIns="17125" lIns="34275" spcFirstLastPara="1" rIns="34275" wrap="square" tIns="17125">
            <a:normAutofit/>
          </a:bodyPr>
          <a:lstStyle/>
          <a:p>
            <a:pPr indent="0" lvl="0" marL="0" rtl="0" algn="l">
              <a:lnSpc>
                <a:spcPct val="90000"/>
              </a:lnSpc>
              <a:spcBef>
                <a:spcPts val="0"/>
              </a:spcBef>
              <a:spcAft>
                <a:spcPts val="0"/>
              </a:spcAft>
              <a:buClr>
                <a:schemeClr val="accent1"/>
              </a:buClr>
              <a:buSzPts val="3300"/>
              <a:buFont typeface="Arial"/>
              <a:buNone/>
            </a:pPr>
            <a:r>
              <a:rPr lang="en" sz="2700"/>
              <a:t>Workload Segregation Support</a:t>
            </a:r>
            <a:endParaRPr sz="2700"/>
          </a:p>
        </p:txBody>
      </p:sp>
      <p:sp>
        <p:nvSpPr>
          <p:cNvPr id="240" name="Google Shape;240;p40"/>
          <p:cNvSpPr txBox="1"/>
          <p:nvPr>
            <p:ph idx="1" type="body"/>
          </p:nvPr>
        </p:nvSpPr>
        <p:spPr>
          <a:xfrm>
            <a:off x="634450" y="1038575"/>
            <a:ext cx="7369200" cy="3728700"/>
          </a:xfrm>
          <a:prstGeom prst="rect">
            <a:avLst/>
          </a:prstGeom>
          <a:noFill/>
          <a:ln>
            <a:noFill/>
          </a:ln>
        </p:spPr>
        <p:txBody>
          <a:bodyPr anchorCtr="0" anchor="t" bIns="17125" lIns="34275" spcFirstLastPara="1" rIns="34275" wrap="square" tIns="17125">
            <a:noAutofit/>
          </a:bodyPr>
          <a:lstStyle/>
          <a:p>
            <a:pPr indent="-133350" lvl="0" marL="165100" rtl="0" algn="l">
              <a:lnSpc>
                <a:spcPct val="90000"/>
              </a:lnSpc>
              <a:spcBef>
                <a:spcPts val="700"/>
              </a:spcBef>
              <a:spcAft>
                <a:spcPts val="0"/>
              </a:spcAft>
              <a:buSzPts val="1600"/>
              <a:buChar char="•"/>
            </a:pPr>
            <a:r>
              <a:rPr lang="en" sz="1600"/>
              <a:t>Changes made to mojaloop values file to provide affinities and/or tolerations</a:t>
            </a:r>
            <a:endParaRPr sz="1600"/>
          </a:p>
          <a:p>
            <a:pPr indent="-133350" lvl="0" marL="165100" rtl="0" algn="l">
              <a:lnSpc>
                <a:spcPct val="90000"/>
              </a:lnSpc>
              <a:spcBef>
                <a:spcPts val="700"/>
              </a:spcBef>
              <a:spcAft>
                <a:spcPts val="0"/>
              </a:spcAft>
              <a:buSzPts val="1600"/>
              <a:buChar char="•"/>
            </a:pPr>
            <a:r>
              <a:rPr lang="en" sz="1600"/>
              <a:t>IaC modified to configure nodes with appropriate labels and/or taints</a:t>
            </a:r>
            <a:endParaRPr sz="1600"/>
          </a:p>
          <a:p>
            <a:pPr indent="-133350" lvl="0" marL="165100" rtl="0" algn="l">
              <a:lnSpc>
                <a:spcPct val="90000"/>
              </a:lnSpc>
              <a:spcBef>
                <a:spcPts val="700"/>
              </a:spcBef>
              <a:spcAft>
                <a:spcPts val="0"/>
              </a:spcAft>
              <a:buSzPts val="1600"/>
              <a:buChar char="•"/>
            </a:pPr>
            <a:r>
              <a:rPr lang="en" sz="1600"/>
              <a:t>Fully configuration file driven within IaC</a:t>
            </a:r>
            <a:endParaRPr sz="1600"/>
          </a:p>
          <a:p>
            <a:pPr indent="-133350" lvl="0" marL="165100" rtl="0" algn="l">
              <a:lnSpc>
                <a:spcPct val="90000"/>
              </a:lnSpc>
              <a:spcBef>
                <a:spcPts val="700"/>
              </a:spcBef>
              <a:spcAft>
                <a:spcPts val="0"/>
              </a:spcAft>
              <a:buSzPts val="1600"/>
              <a:buChar char="•"/>
            </a:pPr>
            <a:r>
              <a:rPr lang="en" sz="1600"/>
              <a:t>Labels provided by earlier workstream deliverable</a:t>
            </a:r>
            <a:endParaRPr sz="1600"/>
          </a:p>
          <a:p>
            <a:pPr indent="-133350" lvl="0" marL="165100" rtl="0" algn="l">
              <a:lnSpc>
                <a:spcPct val="90000"/>
              </a:lnSpc>
              <a:spcBef>
                <a:spcPts val="700"/>
              </a:spcBef>
              <a:spcAft>
                <a:spcPts val="0"/>
              </a:spcAft>
              <a:buSzPts val="1600"/>
              <a:buChar char="•"/>
            </a:pPr>
            <a:r>
              <a:rPr lang="en" sz="1600"/>
              <a:t>Tested both on Bare Metal as well as AWS</a:t>
            </a:r>
            <a:endParaRPr sz="1600"/>
          </a:p>
        </p:txBody>
      </p:sp>
      <p:sp>
        <p:nvSpPr>
          <p:cNvPr id="241" name="Google Shape;241;p40"/>
          <p:cNvSpPr txBox="1"/>
          <p:nvPr>
            <p:ph idx="12" type="sldNum"/>
          </p:nvPr>
        </p:nvSpPr>
        <p:spPr>
          <a:xfrm>
            <a:off x="6457950" y="4767263"/>
            <a:ext cx="2057400" cy="273900"/>
          </a:xfrm>
          <a:prstGeom prst="rect">
            <a:avLst/>
          </a:prstGeom>
          <a:noFill/>
          <a:ln>
            <a:noFill/>
          </a:ln>
        </p:spPr>
        <p:txBody>
          <a:bodyPr anchorCtr="0" anchor="ctr" bIns="17125" lIns="34275" spcFirstLastPara="1" rIns="34275" wrap="square" tIns="1712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1"/>
          <p:cNvSpPr txBox="1"/>
          <p:nvPr>
            <p:ph type="title"/>
          </p:nvPr>
        </p:nvSpPr>
        <p:spPr>
          <a:xfrm>
            <a:off x="605375" y="169148"/>
            <a:ext cx="7075200" cy="720600"/>
          </a:xfrm>
          <a:prstGeom prst="rect">
            <a:avLst/>
          </a:prstGeom>
          <a:noFill/>
          <a:ln>
            <a:noFill/>
          </a:ln>
        </p:spPr>
        <p:txBody>
          <a:bodyPr anchorCtr="0" anchor="ctr" bIns="17125" lIns="34275" spcFirstLastPara="1" rIns="34275" wrap="square" tIns="17125">
            <a:normAutofit/>
          </a:bodyPr>
          <a:lstStyle/>
          <a:p>
            <a:pPr indent="0" lvl="0" marL="0" rtl="0" algn="l">
              <a:lnSpc>
                <a:spcPct val="90000"/>
              </a:lnSpc>
              <a:spcBef>
                <a:spcPts val="0"/>
              </a:spcBef>
              <a:spcAft>
                <a:spcPts val="0"/>
              </a:spcAft>
              <a:buClr>
                <a:schemeClr val="accent1"/>
              </a:buClr>
              <a:buSzPts val="3300"/>
              <a:buFont typeface="Arial"/>
              <a:buNone/>
            </a:pPr>
            <a:r>
              <a:rPr lang="en" sz="2700"/>
              <a:t>Monitoring Stack Update</a:t>
            </a:r>
            <a:endParaRPr sz="2700"/>
          </a:p>
        </p:txBody>
      </p:sp>
      <p:sp>
        <p:nvSpPr>
          <p:cNvPr id="247" name="Google Shape;247;p41"/>
          <p:cNvSpPr txBox="1"/>
          <p:nvPr>
            <p:ph idx="1" type="body"/>
          </p:nvPr>
        </p:nvSpPr>
        <p:spPr>
          <a:xfrm>
            <a:off x="634450" y="1038575"/>
            <a:ext cx="7369200" cy="3728700"/>
          </a:xfrm>
          <a:prstGeom prst="rect">
            <a:avLst/>
          </a:prstGeom>
          <a:noFill/>
          <a:ln>
            <a:noFill/>
          </a:ln>
        </p:spPr>
        <p:txBody>
          <a:bodyPr anchorCtr="0" anchor="t" bIns="17125" lIns="34275" spcFirstLastPara="1" rIns="34275" wrap="square" tIns="17125">
            <a:noAutofit/>
          </a:bodyPr>
          <a:lstStyle/>
          <a:p>
            <a:pPr indent="-133350" lvl="0" marL="165100" rtl="0" algn="l">
              <a:lnSpc>
                <a:spcPct val="90000"/>
              </a:lnSpc>
              <a:spcBef>
                <a:spcPts val="700"/>
              </a:spcBef>
              <a:spcAft>
                <a:spcPts val="0"/>
              </a:spcAft>
              <a:buClr>
                <a:schemeClr val="dk1"/>
              </a:buClr>
              <a:buSzPts val="1600"/>
              <a:buChar char="•"/>
            </a:pPr>
            <a:r>
              <a:rPr lang="en" sz="1600"/>
              <a:t>K8s centric self contained monitoring infrastructure is in place using IAC and GitOps approach</a:t>
            </a:r>
            <a:endParaRPr sz="1600"/>
          </a:p>
          <a:p>
            <a:pPr indent="-133350" lvl="0" marL="165100" rtl="0" algn="l">
              <a:lnSpc>
                <a:spcPct val="90000"/>
              </a:lnSpc>
              <a:spcBef>
                <a:spcPts val="700"/>
              </a:spcBef>
              <a:spcAft>
                <a:spcPts val="0"/>
              </a:spcAft>
              <a:buSzPts val="1600"/>
              <a:buChar char="•"/>
            </a:pPr>
            <a:r>
              <a:rPr lang="en" sz="1600"/>
              <a:t>Monitoring stack is highly configurable via IAC</a:t>
            </a:r>
            <a:endParaRPr sz="1600"/>
          </a:p>
          <a:p>
            <a:pPr indent="-133350" lvl="0" marL="165100" rtl="0" algn="l">
              <a:lnSpc>
                <a:spcPct val="90000"/>
              </a:lnSpc>
              <a:spcBef>
                <a:spcPts val="700"/>
              </a:spcBef>
              <a:spcAft>
                <a:spcPts val="0"/>
              </a:spcAft>
              <a:buSzPts val="1600"/>
              <a:buChar char="•"/>
            </a:pPr>
            <a:r>
              <a:rPr lang="en" sz="1600"/>
              <a:t>Built on top of industry tested open source tools such as Prometheus, Grafana and Loki</a:t>
            </a:r>
            <a:endParaRPr sz="1600"/>
          </a:p>
          <a:p>
            <a:pPr indent="-133350" lvl="0" marL="165100" rtl="0" algn="l">
              <a:lnSpc>
                <a:spcPct val="90000"/>
              </a:lnSpc>
              <a:spcBef>
                <a:spcPts val="700"/>
              </a:spcBef>
              <a:spcAft>
                <a:spcPts val="0"/>
              </a:spcAft>
              <a:buSzPts val="1600"/>
              <a:buChar char="•"/>
            </a:pPr>
            <a:r>
              <a:rPr lang="en" sz="1600"/>
              <a:t>Extremely flexible to absorb extensions by the use of K8s custom resources and operators. </a:t>
            </a:r>
            <a:endParaRPr sz="1600"/>
          </a:p>
          <a:p>
            <a:pPr indent="-133350" lvl="0" marL="165100" rtl="0" algn="l">
              <a:lnSpc>
                <a:spcPct val="90000"/>
              </a:lnSpc>
              <a:spcBef>
                <a:spcPts val="700"/>
              </a:spcBef>
              <a:spcAft>
                <a:spcPts val="0"/>
              </a:spcAft>
              <a:buSzPts val="1600"/>
              <a:buChar char="•"/>
            </a:pPr>
            <a:r>
              <a:rPr lang="en" sz="1600"/>
              <a:t>Comes with a rich set of pre-configured dashboards (20 plus) for monitoring K8s cluster, nodes, databases and mojaloop, out of the box</a:t>
            </a:r>
            <a:endParaRPr sz="1600"/>
          </a:p>
          <a:p>
            <a:pPr indent="-133350" lvl="0" marL="165100" rtl="0" algn="l">
              <a:lnSpc>
                <a:spcPct val="90000"/>
              </a:lnSpc>
              <a:spcBef>
                <a:spcPts val="700"/>
              </a:spcBef>
              <a:spcAft>
                <a:spcPts val="0"/>
              </a:spcAft>
              <a:buSzPts val="1600"/>
              <a:buChar char="•"/>
            </a:pPr>
            <a:r>
              <a:rPr lang="en" sz="1600"/>
              <a:t>Adding custom dashboards and new monitoring targets is GitOps native and developer friendly</a:t>
            </a:r>
            <a:endParaRPr sz="1600"/>
          </a:p>
          <a:p>
            <a:pPr indent="-133350" lvl="0" marL="165100" rtl="0" algn="l">
              <a:lnSpc>
                <a:spcPct val="90000"/>
              </a:lnSpc>
              <a:spcBef>
                <a:spcPts val="700"/>
              </a:spcBef>
              <a:spcAft>
                <a:spcPts val="0"/>
              </a:spcAft>
              <a:buSzPts val="1600"/>
              <a:buChar char="•"/>
            </a:pPr>
            <a:r>
              <a:rPr lang="en" sz="1600"/>
              <a:t>WIP: Adding alerts and paging channels to notify unhappy events  </a:t>
            </a:r>
            <a:endParaRPr sz="1600"/>
          </a:p>
        </p:txBody>
      </p:sp>
      <p:sp>
        <p:nvSpPr>
          <p:cNvPr id="248" name="Google Shape;248;p41"/>
          <p:cNvSpPr txBox="1"/>
          <p:nvPr>
            <p:ph idx="12" type="sldNum"/>
          </p:nvPr>
        </p:nvSpPr>
        <p:spPr>
          <a:xfrm>
            <a:off x="6457950" y="4767263"/>
            <a:ext cx="2057400" cy="273900"/>
          </a:xfrm>
          <a:prstGeom prst="rect">
            <a:avLst/>
          </a:prstGeom>
          <a:noFill/>
          <a:ln>
            <a:noFill/>
          </a:ln>
        </p:spPr>
        <p:txBody>
          <a:bodyPr anchorCtr="0" anchor="ctr" bIns="17125" lIns="34275" spcFirstLastPara="1" rIns="34275" wrap="square" tIns="1712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2"/>
          <p:cNvSpPr txBox="1"/>
          <p:nvPr>
            <p:ph type="title"/>
          </p:nvPr>
        </p:nvSpPr>
        <p:spPr>
          <a:xfrm>
            <a:off x="605375" y="169148"/>
            <a:ext cx="7075200" cy="720600"/>
          </a:xfrm>
          <a:prstGeom prst="rect">
            <a:avLst/>
          </a:prstGeom>
          <a:noFill/>
          <a:ln>
            <a:noFill/>
          </a:ln>
        </p:spPr>
        <p:txBody>
          <a:bodyPr anchorCtr="0" anchor="ctr" bIns="17125" lIns="34275" spcFirstLastPara="1" rIns="34275" wrap="square" tIns="17125">
            <a:normAutofit fontScale="90000"/>
          </a:bodyPr>
          <a:lstStyle/>
          <a:p>
            <a:pPr indent="0" lvl="0" marL="0" rtl="0" algn="l">
              <a:lnSpc>
                <a:spcPct val="90000"/>
              </a:lnSpc>
              <a:spcBef>
                <a:spcPts val="0"/>
              </a:spcBef>
              <a:spcAft>
                <a:spcPts val="0"/>
              </a:spcAft>
              <a:buClr>
                <a:schemeClr val="accent1"/>
              </a:buClr>
              <a:buSzPct val="122222"/>
              <a:buFont typeface="Arial"/>
              <a:buNone/>
            </a:pPr>
            <a:r>
              <a:rPr lang="en" sz="2700"/>
              <a:t>Monitoring Stack - Account Lookup dashboard</a:t>
            </a:r>
            <a:endParaRPr sz="2700"/>
          </a:p>
        </p:txBody>
      </p:sp>
      <p:sp>
        <p:nvSpPr>
          <p:cNvPr id="254" name="Google Shape;254;p42"/>
          <p:cNvSpPr txBox="1"/>
          <p:nvPr>
            <p:ph idx="12" type="sldNum"/>
          </p:nvPr>
        </p:nvSpPr>
        <p:spPr>
          <a:xfrm>
            <a:off x="6457950" y="4767263"/>
            <a:ext cx="2057400" cy="273900"/>
          </a:xfrm>
          <a:prstGeom prst="rect">
            <a:avLst/>
          </a:prstGeom>
          <a:noFill/>
          <a:ln>
            <a:noFill/>
          </a:ln>
        </p:spPr>
        <p:txBody>
          <a:bodyPr anchorCtr="0" anchor="ctr" bIns="17125" lIns="34275" spcFirstLastPara="1" rIns="34275" wrap="square" tIns="1712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id="255" name="Google Shape;255;p42"/>
          <p:cNvPicPr preferRelativeResize="0"/>
          <p:nvPr/>
        </p:nvPicPr>
        <p:blipFill>
          <a:blip r:embed="rId3">
            <a:alphaModFix/>
          </a:blip>
          <a:stretch>
            <a:fillRect/>
          </a:stretch>
        </p:blipFill>
        <p:spPr>
          <a:xfrm>
            <a:off x="852800" y="825400"/>
            <a:ext cx="6745252" cy="42157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3"/>
          <p:cNvSpPr txBox="1"/>
          <p:nvPr>
            <p:ph type="title"/>
          </p:nvPr>
        </p:nvSpPr>
        <p:spPr>
          <a:xfrm>
            <a:off x="628650" y="273844"/>
            <a:ext cx="7075200" cy="994200"/>
          </a:xfrm>
          <a:prstGeom prst="rect">
            <a:avLst/>
          </a:prstGeom>
        </p:spPr>
        <p:txBody>
          <a:bodyPr anchorCtr="0" anchor="ctr" bIns="17125" lIns="34275" spcFirstLastPara="1" rIns="34275" wrap="square" tIns="17125">
            <a:normAutofit/>
          </a:bodyPr>
          <a:lstStyle/>
          <a:p>
            <a:pPr indent="0" lvl="0" marL="0" rtl="0" algn="l">
              <a:spcBef>
                <a:spcPts val="0"/>
              </a:spcBef>
              <a:spcAft>
                <a:spcPts val="0"/>
              </a:spcAft>
              <a:buClr>
                <a:schemeClr val="accent1"/>
              </a:buClr>
              <a:buSzPts val="3300"/>
              <a:buFont typeface="Arial"/>
              <a:buNone/>
            </a:pPr>
            <a:r>
              <a:rPr lang="en" sz="2700"/>
              <a:t>Monitoring Stack - Account Lookup CRD</a:t>
            </a:r>
            <a:endParaRPr/>
          </a:p>
        </p:txBody>
      </p:sp>
      <p:pic>
        <p:nvPicPr>
          <p:cNvPr id="261" name="Google Shape;261;p43"/>
          <p:cNvPicPr preferRelativeResize="0"/>
          <p:nvPr/>
        </p:nvPicPr>
        <p:blipFill rotWithShape="1">
          <a:blip r:embed="rId3">
            <a:alphaModFix/>
          </a:blip>
          <a:srcRect b="7214" l="3864" r="4333" t="4477"/>
          <a:stretch/>
        </p:blipFill>
        <p:spPr>
          <a:xfrm>
            <a:off x="1218400" y="1010275"/>
            <a:ext cx="6338099" cy="4027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txBox="1"/>
          <p:nvPr>
            <p:ph type="title"/>
          </p:nvPr>
        </p:nvSpPr>
        <p:spPr>
          <a:xfrm>
            <a:off x="605375" y="169148"/>
            <a:ext cx="7075200" cy="720600"/>
          </a:xfrm>
          <a:prstGeom prst="rect">
            <a:avLst/>
          </a:prstGeom>
          <a:noFill/>
          <a:ln>
            <a:noFill/>
          </a:ln>
        </p:spPr>
        <p:txBody>
          <a:bodyPr anchorCtr="0" anchor="ctr" bIns="17125" lIns="34275" spcFirstLastPara="1" rIns="34275" wrap="square" tIns="17125">
            <a:normAutofit/>
          </a:bodyPr>
          <a:lstStyle/>
          <a:p>
            <a:pPr indent="0" lvl="0" marL="0" rtl="0" algn="l">
              <a:lnSpc>
                <a:spcPct val="90000"/>
              </a:lnSpc>
              <a:spcBef>
                <a:spcPts val="0"/>
              </a:spcBef>
              <a:spcAft>
                <a:spcPts val="0"/>
              </a:spcAft>
              <a:buClr>
                <a:schemeClr val="accent1"/>
              </a:buClr>
              <a:buSzPts val="3300"/>
              <a:buFont typeface="Arial"/>
              <a:buNone/>
            </a:pPr>
            <a:r>
              <a:rPr lang="en" sz="2700"/>
              <a:t>Monitoring Stack - Log explorer</a:t>
            </a:r>
            <a:endParaRPr sz="2700"/>
          </a:p>
        </p:txBody>
      </p:sp>
      <p:sp>
        <p:nvSpPr>
          <p:cNvPr id="267" name="Google Shape;267;p44"/>
          <p:cNvSpPr txBox="1"/>
          <p:nvPr>
            <p:ph idx="12" type="sldNum"/>
          </p:nvPr>
        </p:nvSpPr>
        <p:spPr>
          <a:xfrm>
            <a:off x="6457950" y="4767263"/>
            <a:ext cx="2057400" cy="273900"/>
          </a:xfrm>
          <a:prstGeom prst="rect">
            <a:avLst/>
          </a:prstGeom>
          <a:noFill/>
          <a:ln>
            <a:noFill/>
          </a:ln>
        </p:spPr>
        <p:txBody>
          <a:bodyPr anchorCtr="0" anchor="ctr" bIns="17125" lIns="34275" spcFirstLastPara="1" rIns="34275" wrap="square" tIns="17125">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id="268" name="Google Shape;268;p44"/>
          <p:cNvPicPr preferRelativeResize="0"/>
          <p:nvPr/>
        </p:nvPicPr>
        <p:blipFill>
          <a:blip r:embed="rId3">
            <a:alphaModFix/>
          </a:blip>
          <a:stretch>
            <a:fillRect/>
          </a:stretch>
        </p:blipFill>
        <p:spPr>
          <a:xfrm>
            <a:off x="1066400" y="889748"/>
            <a:ext cx="6153149" cy="384571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